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C4B12-B2D8-47C0-9C2D-9A0E938B96B0}" v="588" dt="2025-09-16T11:21:10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3599A0-7CA6-4117-8224-5FF660342270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A2C0CF7-F302-4E96-AAF1-81C5DF970FA7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1. Minőségcélok</a:t>
          </a:r>
        </a:p>
      </dgm:t>
    </dgm:pt>
    <dgm:pt modelId="{A7498DC2-355A-4370-BDAC-8E70BF29D07D}" type="parTrans" cxnId="{D686018F-4BD1-431E-AAC0-0612C6B1F114}">
      <dgm:prSet/>
      <dgm:spPr/>
      <dgm:t>
        <a:bodyPr/>
        <a:lstStyle/>
        <a:p>
          <a:endParaRPr lang="hu-HU"/>
        </a:p>
      </dgm:t>
    </dgm:pt>
    <dgm:pt modelId="{E87E3440-D57B-457F-9C47-296028C2DFE9}" type="sibTrans" cxnId="{D686018F-4BD1-431E-AAC0-0612C6B1F114}">
      <dgm:prSet/>
      <dgm:spPr>
        <a:solidFill>
          <a:srgbClr val="0070C0"/>
        </a:solidFill>
      </dgm:spPr>
      <dgm:t>
        <a:bodyPr/>
        <a:lstStyle/>
        <a:p>
          <a:endParaRPr lang="hu-HU"/>
        </a:p>
      </dgm:t>
    </dgm:pt>
    <dgm:pt modelId="{5329E0FC-06BB-43A0-8E7C-DCBE1F7EA0B4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2. Célokhoz rendelt intézkedések</a:t>
          </a:r>
        </a:p>
      </dgm:t>
    </dgm:pt>
    <dgm:pt modelId="{CD5AD557-8331-4172-AA5C-99D570C3540A}" type="parTrans" cxnId="{E41E68F0-09D0-4F63-A02C-B6055ACCA407}">
      <dgm:prSet/>
      <dgm:spPr/>
      <dgm:t>
        <a:bodyPr/>
        <a:lstStyle/>
        <a:p>
          <a:endParaRPr lang="hu-HU"/>
        </a:p>
      </dgm:t>
    </dgm:pt>
    <dgm:pt modelId="{BB7D9592-F159-4A39-A3BC-68818F129F48}" type="sibTrans" cxnId="{E41E68F0-09D0-4F63-A02C-B6055ACCA407}">
      <dgm:prSet/>
      <dgm:spPr/>
      <dgm:t>
        <a:bodyPr/>
        <a:lstStyle/>
        <a:p>
          <a:endParaRPr lang="hu-HU"/>
        </a:p>
      </dgm:t>
    </dgm:pt>
    <dgm:pt modelId="{430B4FB4-2D64-48E0-AB5D-89FEFBB3B432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3. </a:t>
          </a:r>
          <a:r>
            <a:rPr lang="hu-HU" b="1" dirty="0" err="1">
              <a:solidFill>
                <a:schemeClr val="bg1"/>
              </a:solidFill>
            </a:rPr>
            <a:t>Utánkövetés</a:t>
          </a:r>
          <a:endParaRPr lang="hu-HU" b="1" dirty="0">
            <a:solidFill>
              <a:schemeClr val="bg1"/>
            </a:solidFill>
          </a:endParaRPr>
        </a:p>
      </dgm:t>
    </dgm:pt>
    <dgm:pt modelId="{DC2D6CA5-FDE3-4ADC-A29F-65C4238312B8}" type="parTrans" cxnId="{0B1B06E5-AA7C-4569-873A-C971A3A97140}">
      <dgm:prSet/>
      <dgm:spPr/>
      <dgm:t>
        <a:bodyPr/>
        <a:lstStyle/>
        <a:p>
          <a:endParaRPr lang="hu-HU"/>
        </a:p>
      </dgm:t>
    </dgm:pt>
    <dgm:pt modelId="{7981D2C2-B986-4ECB-88A1-8FF619D79186}" type="sibTrans" cxnId="{0B1B06E5-AA7C-4569-873A-C971A3A97140}">
      <dgm:prSet/>
      <dgm:spPr/>
      <dgm:t>
        <a:bodyPr/>
        <a:lstStyle/>
        <a:p>
          <a:endParaRPr lang="hu-HU"/>
        </a:p>
      </dgm:t>
    </dgm:pt>
    <dgm:pt modelId="{1AAE15E1-177D-477B-B22D-FBBC365CB812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4. Drive feltöltés</a:t>
          </a:r>
        </a:p>
      </dgm:t>
    </dgm:pt>
    <dgm:pt modelId="{6E46D7FB-4FA0-4208-A0DF-F0013DA3A079}" type="parTrans" cxnId="{93576F9E-205A-40BA-989F-08024261833F}">
      <dgm:prSet/>
      <dgm:spPr/>
      <dgm:t>
        <a:bodyPr/>
        <a:lstStyle/>
        <a:p>
          <a:endParaRPr lang="hu-HU"/>
        </a:p>
      </dgm:t>
    </dgm:pt>
    <dgm:pt modelId="{5FD6D4C6-F620-4B33-840D-A00C86DCAABB}" type="sibTrans" cxnId="{93576F9E-205A-40BA-989F-08024261833F}">
      <dgm:prSet/>
      <dgm:spPr/>
      <dgm:t>
        <a:bodyPr/>
        <a:lstStyle/>
        <a:p>
          <a:endParaRPr lang="hu-HU"/>
        </a:p>
      </dgm:t>
    </dgm:pt>
    <dgm:pt modelId="{E5858ECC-CF2E-4A8E-920B-86972E7C3D97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5. Belső audit</a:t>
          </a:r>
        </a:p>
      </dgm:t>
    </dgm:pt>
    <dgm:pt modelId="{A71E1440-BC48-4E67-B0D9-58360D52FF20}" type="parTrans" cxnId="{5EE5B6B7-C2DD-43CF-8B20-1BBF93527814}">
      <dgm:prSet/>
      <dgm:spPr/>
      <dgm:t>
        <a:bodyPr/>
        <a:lstStyle/>
        <a:p>
          <a:endParaRPr lang="hu-HU"/>
        </a:p>
      </dgm:t>
    </dgm:pt>
    <dgm:pt modelId="{20953416-770C-4E0C-A86F-92DA9FF15DB8}" type="sibTrans" cxnId="{5EE5B6B7-C2DD-43CF-8B20-1BBF93527814}">
      <dgm:prSet/>
      <dgm:spPr/>
      <dgm:t>
        <a:bodyPr/>
        <a:lstStyle/>
        <a:p>
          <a:endParaRPr lang="hu-HU"/>
        </a:p>
      </dgm:t>
    </dgm:pt>
    <dgm:pt modelId="{68805ED5-0FFF-4258-A7D4-D16F1958F1E6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6. Éves beszámoló</a:t>
          </a:r>
        </a:p>
      </dgm:t>
    </dgm:pt>
    <dgm:pt modelId="{D712D3E0-C771-4F38-B6DF-2FECFB65C6F9}" type="parTrans" cxnId="{D90938B1-D591-440A-A847-59397CD67B58}">
      <dgm:prSet/>
      <dgm:spPr/>
      <dgm:t>
        <a:bodyPr/>
        <a:lstStyle/>
        <a:p>
          <a:endParaRPr lang="hu-HU"/>
        </a:p>
      </dgm:t>
    </dgm:pt>
    <dgm:pt modelId="{70DFCD3C-195D-4EA2-9F27-E2BC461793B1}" type="sibTrans" cxnId="{D90938B1-D591-440A-A847-59397CD67B58}">
      <dgm:prSet/>
      <dgm:spPr/>
      <dgm:t>
        <a:bodyPr/>
        <a:lstStyle/>
        <a:p>
          <a:endParaRPr lang="hu-HU"/>
        </a:p>
      </dgm:t>
    </dgm:pt>
    <dgm:pt modelId="{58971340-5080-4FD0-8865-F7F4A76EA08E}" type="pres">
      <dgm:prSet presAssocID="{5C3599A0-7CA6-4117-8224-5FF660342270}" presName="Name0" presStyleCnt="0">
        <dgm:presLayoutVars>
          <dgm:dir/>
          <dgm:resizeHandles val="exact"/>
        </dgm:presLayoutVars>
      </dgm:prSet>
      <dgm:spPr/>
    </dgm:pt>
    <dgm:pt modelId="{C77CEAAB-3F8B-41EB-9AEB-3D48D7FA61C5}" type="pres">
      <dgm:prSet presAssocID="{5C3599A0-7CA6-4117-8224-5FF660342270}" presName="cycle" presStyleCnt="0"/>
      <dgm:spPr/>
    </dgm:pt>
    <dgm:pt modelId="{1605C016-FC6B-4A7E-BF66-24AE259B2040}" type="pres">
      <dgm:prSet presAssocID="{4A2C0CF7-F302-4E96-AAF1-81C5DF970FA7}" presName="nodeFirstNode" presStyleLbl="node1" presStyleIdx="0" presStyleCnt="6" custScaleX="126113" custScaleY="126113">
        <dgm:presLayoutVars>
          <dgm:bulletEnabled val="1"/>
        </dgm:presLayoutVars>
      </dgm:prSet>
      <dgm:spPr/>
    </dgm:pt>
    <dgm:pt modelId="{47247C1F-FD36-4044-9A30-E25BDDF63C75}" type="pres">
      <dgm:prSet presAssocID="{E87E3440-D57B-457F-9C47-296028C2DFE9}" presName="sibTransFirstNode" presStyleLbl="bgShp" presStyleIdx="0" presStyleCnt="1"/>
      <dgm:spPr/>
    </dgm:pt>
    <dgm:pt modelId="{E484A51D-C3CD-4A85-A10A-10FD695552F0}" type="pres">
      <dgm:prSet presAssocID="{5329E0FC-06BB-43A0-8E7C-DCBE1F7EA0B4}" presName="nodeFollowingNodes" presStyleLbl="node1" presStyleIdx="1" presStyleCnt="6" custScaleX="117249" custScaleY="116401" custRadScaleRad="114578" custRadScaleInc="19264">
        <dgm:presLayoutVars>
          <dgm:bulletEnabled val="1"/>
        </dgm:presLayoutVars>
      </dgm:prSet>
      <dgm:spPr/>
    </dgm:pt>
    <dgm:pt modelId="{2AA46107-AD61-4439-A0AA-040B6743046D}" type="pres">
      <dgm:prSet presAssocID="{430B4FB4-2D64-48E0-AB5D-89FEFBB3B432}" presName="nodeFollowingNodes" presStyleLbl="node1" presStyleIdx="2" presStyleCnt="6" custScaleX="120489" custScaleY="116579" custRadScaleRad="109540" custRadScaleInc="-28862">
        <dgm:presLayoutVars>
          <dgm:bulletEnabled val="1"/>
        </dgm:presLayoutVars>
      </dgm:prSet>
      <dgm:spPr/>
    </dgm:pt>
    <dgm:pt modelId="{5A0B27E7-3C10-483B-83EF-A5C2D666023D}" type="pres">
      <dgm:prSet presAssocID="{1AAE15E1-177D-477B-B22D-FBBC365CB812}" presName="nodeFollowingNodes" presStyleLbl="node1" presStyleIdx="3" presStyleCnt="6" custScaleX="128763" custScaleY="121476" custRadScaleRad="89946" custRadScaleInc="-460">
        <dgm:presLayoutVars>
          <dgm:bulletEnabled val="1"/>
        </dgm:presLayoutVars>
      </dgm:prSet>
      <dgm:spPr/>
    </dgm:pt>
    <dgm:pt modelId="{105151BB-07F1-4AB7-93BB-45F1A3F85C73}" type="pres">
      <dgm:prSet presAssocID="{E5858ECC-CF2E-4A8E-920B-86972E7C3D97}" presName="nodeFollowingNodes" presStyleLbl="node1" presStyleIdx="4" presStyleCnt="6" custScaleX="121805" custScaleY="121805" custRadScaleRad="112983" custRadScaleInc="28165">
        <dgm:presLayoutVars>
          <dgm:bulletEnabled val="1"/>
        </dgm:presLayoutVars>
      </dgm:prSet>
      <dgm:spPr/>
    </dgm:pt>
    <dgm:pt modelId="{4DDE7264-AC6C-4248-932F-CF563B04439F}" type="pres">
      <dgm:prSet presAssocID="{68805ED5-0FFF-4258-A7D4-D16F1958F1E6}" presName="nodeFollowingNodes" presStyleLbl="node1" presStyleIdx="5" presStyleCnt="6" custScaleX="121587" custScaleY="121795" custRadScaleRad="115107" custRadScaleInc="-21719">
        <dgm:presLayoutVars>
          <dgm:bulletEnabled val="1"/>
        </dgm:presLayoutVars>
      </dgm:prSet>
      <dgm:spPr/>
    </dgm:pt>
  </dgm:ptLst>
  <dgm:cxnLst>
    <dgm:cxn modelId="{EE5FDC30-94A2-4D59-AC86-86F9AA66B744}" type="presOf" srcId="{5329E0FC-06BB-43A0-8E7C-DCBE1F7EA0B4}" destId="{E484A51D-C3CD-4A85-A10A-10FD695552F0}" srcOrd="0" destOrd="0" presId="urn:microsoft.com/office/officeart/2005/8/layout/cycle3"/>
    <dgm:cxn modelId="{E188AE3B-23A6-4C47-9CAB-C4EEC101C685}" type="presOf" srcId="{E5858ECC-CF2E-4A8E-920B-86972E7C3D97}" destId="{105151BB-07F1-4AB7-93BB-45F1A3F85C73}" srcOrd="0" destOrd="0" presId="urn:microsoft.com/office/officeart/2005/8/layout/cycle3"/>
    <dgm:cxn modelId="{7D901B63-CD72-4B15-8A27-845BE8DFF65C}" type="presOf" srcId="{5C3599A0-7CA6-4117-8224-5FF660342270}" destId="{58971340-5080-4FD0-8865-F7F4A76EA08E}" srcOrd="0" destOrd="0" presId="urn:microsoft.com/office/officeart/2005/8/layout/cycle3"/>
    <dgm:cxn modelId="{D686018F-4BD1-431E-AAC0-0612C6B1F114}" srcId="{5C3599A0-7CA6-4117-8224-5FF660342270}" destId="{4A2C0CF7-F302-4E96-AAF1-81C5DF970FA7}" srcOrd="0" destOrd="0" parTransId="{A7498DC2-355A-4370-BDAC-8E70BF29D07D}" sibTransId="{E87E3440-D57B-457F-9C47-296028C2DFE9}"/>
    <dgm:cxn modelId="{93576F9E-205A-40BA-989F-08024261833F}" srcId="{5C3599A0-7CA6-4117-8224-5FF660342270}" destId="{1AAE15E1-177D-477B-B22D-FBBC365CB812}" srcOrd="3" destOrd="0" parTransId="{6E46D7FB-4FA0-4208-A0DF-F0013DA3A079}" sibTransId="{5FD6D4C6-F620-4B33-840D-A00C86DCAABB}"/>
    <dgm:cxn modelId="{6D3AA99E-B046-4A9F-B874-EEB2508F03A6}" type="presOf" srcId="{1AAE15E1-177D-477B-B22D-FBBC365CB812}" destId="{5A0B27E7-3C10-483B-83EF-A5C2D666023D}" srcOrd="0" destOrd="0" presId="urn:microsoft.com/office/officeart/2005/8/layout/cycle3"/>
    <dgm:cxn modelId="{D90938B1-D591-440A-A847-59397CD67B58}" srcId="{5C3599A0-7CA6-4117-8224-5FF660342270}" destId="{68805ED5-0FFF-4258-A7D4-D16F1958F1E6}" srcOrd="5" destOrd="0" parTransId="{D712D3E0-C771-4F38-B6DF-2FECFB65C6F9}" sibTransId="{70DFCD3C-195D-4EA2-9F27-E2BC461793B1}"/>
    <dgm:cxn modelId="{5EE5B6B7-C2DD-43CF-8B20-1BBF93527814}" srcId="{5C3599A0-7CA6-4117-8224-5FF660342270}" destId="{E5858ECC-CF2E-4A8E-920B-86972E7C3D97}" srcOrd="4" destOrd="0" parTransId="{A71E1440-BC48-4E67-B0D9-58360D52FF20}" sibTransId="{20953416-770C-4E0C-A86F-92DA9FF15DB8}"/>
    <dgm:cxn modelId="{36B996CE-CC87-4ED2-A3BD-8405555AFC71}" type="presOf" srcId="{68805ED5-0FFF-4258-A7D4-D16F1958F1E6}" destId="{4DDE7264-AC6C-4248-932F-CF563B04439F}" srcOrd="0" destOrd="0" presId="urn:microsoft.com/office/officeart/2005/8/layout/cycle3"/>
    <dgm:cxn modelId="{DB91C8D6-321A-4FF0-A7A9-D43B08D122C6}" type="presOf" srcId="{E87E3440-D57B-457F-9C47-296028C2DFE9}" destId="{47247C1F-FD36-4044-9A30-E25BDDF63C75}" srcOrd="0" destOrd="0" presId="urn:microsoft.com/office/officeart/2005/8/layout/cycle3"/>
    <dgm:cxn modelId="{0B1B06E5-AA7C-4569-873A-C971A3A97140}" srcId="{5C3599A0-7CA6-4117-8224-5FF660342270}" destId="{430B4FB4-2D64-48E0-AB5D-89FEFBB3B432}" srcOrd="2" destOrd="0" parTransId="{DC2D6CA5-FDE3-4ADC-A29F-65C4238312B8}" sibTransId="{7981D2C2-B986-4ECB-88A1-8FF619D79186}"/>
    <dgm:cxn modelId="{AEDD23EA-D101-42EC-9DF1-70133208A68A}" type="presOf" srcId="{4A2C0CF7-F302-4E96-AAF1-81C5DF970FA7}" destId="{1605C016-FC6B-4A7E-BF66-24AE259B2040}" srcOrd="0" destOrd="0" presId="urn:microsoft.com/office/officeart/2005/8/layout/cycle3"/>
    <dgm:cxn modelId="{55C9DEEB-D1CC-4924-ABE8-0C09390BFC91}" type="presOf" srcId="{430B4FB4-2D64-48E0-AB5D-89FEFBB3B432}" destId="{2AA46107-AD61-4439-A0AA-040B6743046D}" srcOrd="0" destOrd="0" presId="urn:microsoft.com/office/officeart/2005/8/layout/cycle3"/>
    <dgm:cxn modelId="{E41E68F0-09D0-4F63-A02C-B6055ACCA407}" srcId="{5C3599A0-7CA6-4117-8224-5FF660342270}" destId="{5329E0FC-06BB-43A0-8E7C-DCBE1F7EA0B4}" srcOrd="1" destOrd="0" parTransId="{CD5AD557-8331-4172-AA5C-99D570C3540A}" sibTransId="{BB7D9592-F159-4A39-A3BC-68818F129F48}"/>
    <dgm:cxn modelId="{878D4DCD-7AA9-48B9-91F9-BD822D0E276C}" type="presParOf" srcId="{58971340-5080-4FD0-8865-F7F4A76EA08E}" destId="{C77CEAAB-3F8B-41EB-9AEB-3D48D7FA61C5}" srcOrd="0" destOrd="0" presId="urn:microsoft.com/office/officeart/2005/8/layout/cycle3"/>
    <dgm:cxn modelId="{01C85418-6FB3-4B43-8E03-AE1CD77975D8}" type="presParOf" srcId="{C77CEAAB-3F8B-41EB-9AEB-3D48D7FA61C5}" destId="{1605C016-FC6B-4A7E-BF66-24AE259B2040}" srcOrd="0" destOrd="0" presId="urn:microsoft.com/office/officeart/2005/8/layout/cycle3"/>
    <dgm:cxn modelId="{CB1E5F30-8CCA-43F5-9334-C35D28C92436}" type="presParOf" srcId="{C77CEAAB-3F8B-41EB-9AEB-3D48D7FA61C5}" destId="{47247C1F-FD36-4044-9A30-E25BDDF63C75}" srcOrd="1" destOrd="0" presId="urn:microsoft.com/office/officeart/2005/8/layout/cycle3"/>
    <dgm:cxn modelId="{CAACA36E-D0CE-44BF-BA8F-8C3D72ACF968}" type="presParOf" srcId="{C77CEAAB-3F8B-41EB-9AEB-3D48D7FA61C5}" destId="{E484A51D-C3CD-4A85-A10A-10FD695552F0}" srcOrd="2" destOrd="0" presId="urn:microsoft.com/office/officeart/2005/8/layout/cycle3"/>
    <dgm:cxn modelId="{0F6AEC18-A858-4104-A70A-EDAA5C55C0BA}" type="presParOf" srcId="{C77CEAAB-3F8B-41EB-9AEB-3D48D7FA61C5}" destId="{2AA46107-AD61-4439-A0AA-040B6743046D}" srcOrd="3" destOrd="0" presId="urn:microsoft.com/office/officeart/2005/8/layout/cycle3"/>
    <dgm:cxn modelId="{F2E346EB-D489-4344-8BE4-D59C80C8CA8E}" type="presParOf" srcId="{C77CEAAB-3F8B-41EB-9AEB-3D48D7FA61C5}" destId="{5A0B27E7-3C10-483B-83EF-A5C2D666023D}" srcOrd="4" destOrd="0" presId="urn:microsoft.com/office/officeart/2005/8/layout/cycle3"/>
    <dgm:cxn modelId="{C4C1BE33-0893-4D14-A4A2-E5C2F03E0C0E}" type="presParOf" srcId="{C77CEAAB-3F8B-41EB-9AEB-3D48D7FA61C5}" destId="{105151BB-07F1-4AB7-93BB-45F1A3F85C73}" srcOrd="5" destOrd="0" presId="urn:microsoft.com/office/officeart/2005/8/layout/cycle3"/>
    <dgm:cxn modelId="{85AA77DE-8217-419C-942D-0833A96AB954}" type="presParOf" srcId="{C77CEAAB-3F8B-41EB-9AEB-3D48D7FA61C5}" destId="{4DDE7264-AC6C-4248-932F-CF563B04439F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05F0E-DCB3-41B9-9773-41A77BF974B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0705E21-C8AB-4CEA-A3CF-7AFBF1467534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cél</a:t>
          </a:r>
        </a:p>
      </dgm:t>
    </dgm:pt>
    <dgm:pt modelId="{41B77003-6562-48CB-B9B9-FFFC2130FDFC}" type="parTrans" cxnId="{2421864C-38DA-41C0-88B8-A295749902DB}">
      <dgm:prSet/>
      <dgm:spPr/>
      <dgm:t>
        <a:bodyPr/>
        <a:lstStyle/>
        <a:p>
          <a:endParaRPr lang="hu-HU"/>
        </a:p>
      </dgm:t>
    </dgm:pt>
    <dgm:pt modelId="{317E9D6A-7F54-4C75-BCA7-C8CC7F3F3870}" type="sibTrans" cxnId="{2421864C-38DA-41C0-88B8-A295749902DB}">
      <dgm:prSet/>
      <dgm:spPr/>
      <dgm:t>
        <a:bodyPr/>
        <a:lstStyle/>
        <a:p>
          <a:endParaRPr lang="hu-HU"/>
        </a:p>
      </dgm:t>
    </dgm:pt>
    <dgm:pt modelId="{BE9931F4-1221-4C44-96AC-6BEDB81D8844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mérőszám</a:t>
          </a:r>
        </a:p>
      </dgm:t>
    </dgm:pt>
    <dgm:pt modelId="{D7D1EEA3-7B0B-4B49-9B1C-CF790A207599}" type="parTrans" cxnId="{0D39DD80-233C-4A2E-822F-A79B9089362E}">
      <dgm:prSet/>
      <dgm:spPr/>
      <dgm:t>
        <a:bodyPr/>
        <a:lstStyle/>
        <a:p>
          <a:endParaRPr lang="hu-HU"/>
        </a:p>
      </dgm:t>
    </dgm:pt>
    <dgm:pt modelId="{9E7BC7DA-A96E-44C3-8539-F6743458C7AA}" type="sibTrans" cxnId="{0D39DD80-233C-4A2E-822F-A79B9089362E}">
      <dgm:prSet/>
      <dgm:spPr/>
      <dgm:t>
        <a:bodyPr/>
        <a:lstStyle/>
        <a:p>
          <a:endParaRPr lang="hu-HU"/>
        </a:p>
      </dgm:t>
    </dgm:pt>
    <dgm:pt modelId="{738AA7CB-ED3B-4B49-BCAE-77BB443046D4}">
      <dgm:prSet phldrT="[Szöveg]"/>
      <dgm:spPr>
        <a:solidFill>
          <a:srgbClr val="FFC000"/>
        </a:solidFill>
      </dgm:spPr>
      <dgm:t>
        <a:bodyPr/>
        <a:lstStyle/>
        <a:p>
          <a:r>
            <a:rPr lang="hu-HU" b="1" dirty="0">
              <a:solidFill>
                <a:schemeClr val="bg1"/>
              </a:solidFill>
            </a:rPr>
            <a:t>célérték</a:t>
          </a:r>
        </a:p>
      </dgm:t>
    </dgm:pt>
    <dgm:pt modelId="{A2719ACA-FF86-4E2B-85C1-9DD624CEC631}" type="parTrans" cxnId="{4FCE2650-A8CC-4867-8335-42D8933C3E95}">
      <dgm:prSet/>
      <dgm:spPr/>
      <dgm:t>
        <a:bodyPr/>
        <a:lstStyle/>
        <a:p>
          <a:endParaRPr lang="hu-HU"/>
        </a:p>
      </dgm:t>
    </dgm:pt>
    <dgm:pt modelId="{2AA60307-472F-4E9D-9684-CCB67890D300}" type="sibTrans" cxnId="{4FCE2650-A8CC-4867-8335-42D8933C3E95}">
      <dgm:prSet/>
      <dgm:spPr/>
      <dgm:t>
        <a:bodyPr/>
        <a:lstStyle/>
        <a:p>
          <a:endParaRPr lang="hu-HU"/>
        </a:p>
      </dgm:t>
    </dgm:pt>
    <dgm:pt modelId="{E2D99EC4-8225-4583-9F78-1F8D8A3724BF}" type="pres">
      <dgm:prSet presAssocID="{09A05F0E-DCB3-41B9-9773-41A77BF974B8}" presName="Name0" presStyleCnt="0">
        <dgm:presLayoutVars>
          <dgm:dir/>
          <dgm:animLvl val="lvl"/>
          <dgm:resizeHandles val="exact"/>
        </dgm:presLayoutVars>
      </dgm:prSet>
      <dgm:spPr/>
    </dgm:pt>
    <dgm:pt modelId="{43E76F62-1430-46A7-A0AD-0BF20D86D813}" type="pres">
      <dgm:prSet presAssocID="{D0705E21-C8AB-4CEA-A3CF-7AFBF1467534}" presName="parTxOnly" presStyleLbl="node1" presStyleIdx="0" presStyleCnt="3" custLinFactNeighborX="52770" custLinFactNeighborY="-58707">
        <dgm:presLayoutVars>
          <dgm:chMax val="0"/>
          <dgm:chPref val="0"/>
          <dgm:bulletEnabled val="1"/>
        </dgm:presLayoutVars>
      </dgm:prSet>
      <dgm:spPr/>
    </dgm:pt>
    <dgm:pt modelId="{49930A43-B02D-4371-9781-85F9E1777602}" type="pres">
      <dgm:prSet presAssocID="{317E9D6A-7F54-4C75-BCA7-C8CC7F3F3870}" presName="parTxOnlySpace" presStyleCnt="0"/>
      <dgm:spPr/>
    </dgm:pt>
    <dgm:pt modelId="{2902A375-131C-4EFF-A744-91A4774C9627}" type="pres">
      <dgm:prSet presAssocID="{BE9931F4-1221-4C44-96AC-6BEDB81D8844}" presName="parTxOnly" presStyleLbl="node1" presStyleIdx="1" presStyleCnt="3" custLinFactNeighborX="0" custLinFactNeighborY="-58047">
        <dgm:presLayoutVars>
          <dgm:chMax val="0"/>
          <dgm:chPref val="0"/>
          <dgm:bulletEnabled val="1"/>
        </dgm:presLayoutVars>
      </dgm:prSet>
      <dgm:spPr/>
    </dgm:pt>
    <dgm:pt modelId="{14412EDF-5BC9-4D0C-98C8-CE721C327299}" type="pres">
      <dgm:prSet presAssocID="{9E7BC7DA-A96E-44C3-8539-F6743458C7AA}" presName="parTxOnlySpace" presStyleCnt="0"/>
      <dgm:spPr/>
    </dgm:pt>
    <dgm:pt modelId="{295889DD-9CA5-4307-9594-403077DD1071}" type="pres">
      <dgm:prSet presAssocID="{738AA7CB-ED3B-4B49-BCAE-77BB443046D4}" presName="parTxOnly" presStyleLbl="node1" presStyleIdx="2" presStyleCnt="3" custLinFactNeighborX="-50131" custLinFactNeighborY="-58707">
        <dgm:presLayoutVars>
          <dgm:chMax val="0"/>
          <dgm:chPref val="0"/>
          <dgm:bulletEnabled val="1"/>
        </dgm:presLayoutVars>
      </dgm:prSet>
      <dgm:spPr/>
    </dgm:pt>
  </dgm:ptLst>
  <dgm:cxnLst>
    <dgm:cxn modelId="{F265E75D-3C05-49CA-9CC6-B3DA29B4924C}" type="presOf" srcId="{BE9931F4-1221-4C44-96AC-6BEDB81D8844}" destId="{2902A375-131C-4EFF-A744-91A4774C9627}" srcOrd="0" destOrd="0" presId="urn:microsoft.com/office/officeart/2005/8/layout/chevron1"/>
    <dgm:cxn modelId="{2421864C-38DA-41C0-88B8-A295749902DB}" srcId="{09A05F0E-DCB3-41B9-9773-41A77BF974B8}" destId="{D0705E21-C8AB-4CEA-A3CF-7AFBF1467534}" srcOrd="0" destOrd="0" parTransId="{41B77003-6562-48CB-B9B9-FFFC2130FDFC}" sibTransId="{317E9D6A-7F54-4C75-BCA7-C8CC7F3F3870}"/>
    <dgm:cxn modelId="{4FCE2650-A8CC-4867-8335-42D8933C3E95}" srcId="{09A05F0E-DCB3-41B9-9773-41A77BF974B8}" destId="{738AA7CB-ED3B-4B49-BCAE-77BB443046D4}" srcOrd="2" destOrd="0" parTransId="{A2719ACA-FF86-4E2B-85C1-9DD624CEC631}" sibTransId="{2AA60307-472F-4E9D-9684-CCB67890D300}"/>
    <dgm:cxn modelId="{9CCDC754-FBDF-4B5F-A150-DCDB3F55F50A}" type="presOf" srcId="{D0705E21-C8AB-4CEA-A3CF-7AFBF1467534}" destId="{43E76F62-1430-46A7-A0AD-0BF20D86D813}" srcOrd="0" destOrd="0" presId="urn:microsoft.com/office/officeart/2005/8/layout/chevron1"/>
    <dgm:cxn modelId="{0D39DD80-233C-4A2E-822F-A79B9089362E}" srcId="{09A05F0E-DCB3-41B9-9773-41A77BF974B8}" destId="{BE9931F4-1221-4C44-96AC-6BEDB81D8844}" srcOrd="1" destOrd="0" parTransId="{D7D1EEA3-7B0B-4B49-9B1C-CF790A207599}" sibTransId="{9E7BC7DA-A96E-44C3-8539-F6743458C7AA}"/>
    <dgm:cxn modelId="{1235DCC3-5FD1-4976-A617-1CD0F7696CB0}" type="presOf" srcId="{09A05F0E-DCB3-41B9-9773-41A77BF974B8}" destId="{E2D99EC4-8225-4583-9F78-1F8D8A3724BF}" srcOrd="0" destOrd="0" presId="urn:microsoft.com/office/officeart/2005/8/layout/chevron1"/>
    <dgm:cxn modelId="{4E769AD9-5F05-4714-B8C2-60ECFBEC551C}" type="presOf" srcId="{738AA7CB-ED3B-4B49-BCAE-77BB443046D4}" destId="{295889DD-9CA5-4307-9594-403077DD1071}" srcOrd="0" destOrd="0" presId="urn:microsoft.com/office/officeart/2005/8/layout/chevron1"/>
    <dgm:cxn modelId="{364A6EF0-4DC5-4004-93D0-69AF08757BEF}" type="presParOf" srcId="{E2D99EC4-8225-4583-9F78-1F8D8A3724BF}" destId="{43E76F62-1430-46A7-A0AD-0BF20D86D813}" srcOrd="0" destOrd="0" presId="urn:microsoft.com/office/officeart/2005/8/layout/chevron1"/>
    <dgm:cxn modelId="{A218040A-2D8D-42BB-A68F-E76AD0478581}" type="presParOf" srcId="{E2D99EC4-8225-4583-9F78-1F8D8A3724BF}" destId="{49930A43-B02D-4371-9781-85F9E1777602}" srcOrd="1" destOrd="0" presId="urn:microsoft.com/office/officeart/2005/8/layout/chevron1"/>
    <dgm:cxn modelId="{C644B7D6-4332-4890-B17A-A419E2F8651C}" type="presParOf" srcId="{E2D99EC4-8225-4583-9F78-1F8D8A3724BF}" destId="{2902A375-131C-4EFF-A744-91A4774C9627}" srcOrd="2" destOrd="0" presId="urn:microsoft.com/office/officeart/2005/8/layout/chevron1"/>
    <dgm:cxn modelId="{52528761-E6F8-4B16-A408-A49708CC976A}" type="presParOf" srcId="{E2D99EC4-8225-4583-9F78-1F8D8A3724BF}" destId="{14412EDF-5BC9-4D0C-98C8-CE721C327299}" srcOrd="3" destOrd="0" presId="urn:microsoft.com/office/officeart/2005/8/layout/chevron1"/>
    <dgm:cxn modelId="{0A0FA7D4-983F-4D6C-90B5-EB6AEBFABE81}" type="presParOf" srcId="{E2D99EC4-8225-4583-9F78-1F8D8A3724BF}" destId="{295889DD-9CA5-4307-9594-403077DD107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529FE4-B80C-4869-ACBA-BEE55025600C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39BBD9E-8974-4A79-BCE3-06CCFBB2F79B}">
      <dgm:prSet phldrT="[Szöveg]"/>
      <dgm:spPr/>
      <dgm:t>
        <a:bodyPr/>
        <a:lstStyle/>
        <a:p>
          <a:r>
            <a:rPr lang="hu-HU" b="1" dirty="0"/>
            <a:t>DI MBB</a:t>
          </a:r>
        </a:p>
      </dgm:t>
    </dgm:pt>
    <dgm:pt modelId="{A57B33D2-79ED-407F-A07F-B28B40FB2372}" type="parTrans" cxnId="{5B2B6502-C475-40FE-931E-5F66D68002C8}">
      <dgm:prSet/>
      <dgm:spPr/>
      <dgm:t>
        <a:bodyPr/>
        <a:lstStyle/>
        <a:p>
          <a:endParaRPr lang="hu-HU"/>
        </a:p>
      </dgm:t>
    </dgm:pt>
    <dgm:pt modelId="{A64D4170-D1CA-4F71-B5E8-C440E0C5DB17}" type="sibTrans" cxnId="{5B2B6502-C475-40FE-931E-5F66D68002C8}">
      <dgm:prSet/>
      <dgm:spPr/>
      <dgm:t>
        <a:bodyPr/>
        <a:lstStyle/>
        <a:p>
          <a:endParaRPr lang="hu-HU"/>
        </a:p>
      </dgm:t>
    </dgm:pt>
    <dgm:pt modelId="{56788DE2-3453-48B8-A19F-84E52DA96D72}">
      <dgm:prSet phldrT="[Szöveg]" custT="1"/>
      <dgm:spPr>
        <a:solidFill>
          <a:srgbClr val="FFC000">
            <a:alpha val="90000"/>
          </a:srgbClr>
        </a:solidFill>
      </dgm:spPr>
      <dgm:t>
        <a:bodyPr/>
        <a:lstStyle/>
        <a:p>
          <a:pPr>
            <a:buFontTx/>
            <a:buNone/>
          </a:pPr>
          <a:r>
            <a:rPr lang="hu-HU" sz="1100" b="1" dirty="0"/>
            <a:t>Véglegesíti</a:t>
          </a:r>
        </a:p>
      </dgm:t>
    </dgm:pt>
    <dgm:pt modelId="{6D415350-DA84-4894-AFC5-AE684E01C85A}" type="parTrans" cxnId="{25757929-0EBE-4A5E-87D5-EABDE3A9CA52}">
      <dgm:prSet/>
      <dgm:spPr/>
      <dgm:t>
        <a:bodyPr/>
        <a:lstStyle/>
        <a:p>
          <a:endParaRPr lang="hu-HU"/>
        </a:p>
      </dgm:t>
    </dgm:pt>
    <dgm:pt modelId="{A726459C-A868-4934-8C38-F465AD4191EE}" type="sibTrans" cxnId="{25757929-0EBE-4A5E-87D5-EABDE3A9CA52}">
      <dgm:prSet/>
      <dgm:spPr/>
      <dgm:t>
        <a:bodyPr/>
        <a:lstStyle/>
        <a:p>
          <a:endParaRPr lang="hu-HU"/>
        </a:p>
      </dgm:t>
    </dgm:pt>
    <dgm:pt modelId="{92321797-7E43-410A-BDFB-36D9A2D40445}">
      <dgm:prSet phldrT="[Szöveg]" custT="1"/>
      <dgm:spPr>
        <a:solidFill>
          <a:srgbClr val="FFC000">
            <a:alpha val="90000"/>
          </a:srgbClr>
        </a:solidFill>
      </dgm:spPr>
      <dgm:t>
        <a:bodyPr/>
        <a:lstStyle/>
        <a:p>
          <a:pPr>
            <a:buFontTx/>
            <a:buNone/>
          </a:pPr>
          <a:r>
            <a:rPr lang="hu-HU" sz="1100" b="1" dirty="0"/>
            <a:t>Javasolja elfogadását</a:t>
          </a:r>
        </a:p>
      </dgm:t>
    </dgm:pt>
    <dgm:pt modelId="{A52957BB-224D-4AAF-A644-640866CE7E33}" type="parTrans" cxnId="{94F71508-8429-47CE-87D4-EEBED7CA386D}">
      <dgm:prSet/>
      <dgm:spPr/>
      <dgm:t>
        <a:bodyPr/>
        <a:lstStyle/>
        <a:p>
          <a:endParaRPr lang="hu-HU"/>
        </a:p>
      </dgm:t>
    </dgm:pt>
    <dgm:pt modelId="{99BDE067-955B-4BE0-BDE1-BF566883636B}" type="sibTrans" cxnId="{94F71508-8429-47CE-87D4-EEBED7CA386D}">
      <dgm:prSet/>
      <dgm:spPr/>
      <dgm:t>
        <a:bodyPr/>
        <a:lstStyle/>
        <a:p>
          <a:endParaRPr lang="hu-HU"/>
        </a:p>
      </dgm:t>
    </dgm:pt>
    <dgm:pt modelId="{6250D466-F18C-4629-B8CE-DA73196579A6}">
      <dgm:prSet phldrT="[Szöveg]"/>
      <dgm:spPr/>
      <dgm:t>
        <a:bodyPr/>
        <a:lstStyle/>
        <a:p>
          <a:r>
            <a:rPr lang="hu-HU" b="1" dirty="0"/>
            <a:t>EDMB</a:t>
          </a:r>
        </a:p>
      </dgm:t>
    </dgm:pt>
    <dgm:pt modelId="{BC53C8EC-927C-47BE-8D55-4E7E5FCC2728}" type="parTrans" cxnId="{5242BB80-885B-4BC5-BC47-4523DCD38FB4}">
      <dgm:prSet/>
      <dgm:spPr/>
      <dgm:t>
        <a:bodyPr/>
        <a:lstStyle/>
        <a:p>
          <a:endParaRPr lang="hu-HU"/>
        </a:p>
      </dgm:t>
    </dgm:pt>
    <dgm:pt modelId="{35D33638-4973-462A-9A35-786B14385B09}" type="sibTrans" cxnId="{5242BB80-885B-4BC5-BC47-4523DCD38FB4}">
      <dgm:prSet/>
      <dgm:spPr/>
      <dgm:t>
        <a:bodyPr/>
        <a:lstStyle/>
        <a:p>
          <a:endParaRPr lang="hu-HU"/>
        </a:p>
      </dgm:t>
    </dgm:pt>
    <dgm:pt modelId="{91B68720-8DB5-42A6-A40B-C32CAE479A25}">
      <dgm:prSet phldrT="[Szöveg]" custT="1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hu-HU" sz="1050" b="1" dirty="0"/>
            <a:t>Megtárgyalja</a:t>
          </a:r>
        </a:p>
        <a:p>
          <a:r>
            <a:rPr lang="hu-HU" sz="1050" b="1" dirty="0"/>
            <a:t>Véleményezi</a:t>
          </a:r>
        </a:p>
      </dgm:t>
    </dgm:pt>
    <dgm:pt modelId="{D74188B4-1A11-4C21-9371-A6C7A189E428}" type="parTrans" cxnId="{A7433557-2723-4630-9DAC-B0EC21D4A12F}">
      <dgm:prSet/>
      <dgm:spPr/>
      <dgm:t>
        <a:bodyPr/>
        <a:lstStyle/>
        <a:p>
          <a:endParaRPr lang="hu-HU"/>
        </a:p>
      </dgm:t>
    </dgm:pt>
    <dgm:pt modelId="{F2877B6D-C7A0-4BFC-9E5C-5AFF4888EAE5}" type="sibTrans" cxnId="{A7433557-2723-4630-9DAC-B0EC21D4A12F}">
      <dgm:prSet/>
      <dgm:spPr/>
      <dgm:t>
        <a:bodyPr/>
        <a:lstStyle/>
        <a:p>
          <a:endParaRPr lang="hu-HU"/>
        </a:p>
      </dgm:t>
    </dgm:pt>
    <dgm:pt modelId="{ABAC233C-BCDD-4AB9-98D6-C47BFA336BD4}">
      <dgm:prSet phldrT="[Szöveg]"/>
      <dgm:spPr/>
      <dgm:t>
        <a:bodyPr/>
        <a:lstStyle/>
        <a:p>
          <a:r>
            <a:rPr lang="hu-HU" b="1" dirty="0"/>
            <a:t>EMBB</a:t>
          </a:r>
        </a:p>
      </dgm:t>
    </dgm:pt>
    <dgm:pt modelId="{C5D85DF2-BF73-46A0-82F8-82552A142BB2}" type="parTrans" cxnId="{04FA3306-A90C-435B-ABDA-85229C0CDEF8}">
      <dgm:prSet/>
      <dgm:spPr/>
      <dgm:t>
        <a:bodyPr/>
        <a:lstStyle/>
        <a:p>
          <a:endParaRPr lang="hu-HU"/>
        </a:p>
      </dgm:t>
    </dgm:pt>
    <dgm:pt modelId="{758452C6-F573-4B04-B1AA-2A2E58F65B49}" type="sibTrans" cxnId="{04FA3306-A90C-435B-ABDA-85229C0CDEF8}">
      <dgm:prSet/>
      <dgm:spPr/>
      <dgm:t>
        <a:bodyPr/>
        <a:lstStyle/>
        <a:p>
          <a:endParaRPr lang="hu-HU"/>
        </a:p>
      </dgm:t>
    </dgm:pt>
    <dgm:pt modelId="{41A5D424-5E68-4EBD-83D7-1F8C9A669B80}">
      <dgm:prSet phldrT="[Szöveg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>
            <a:buFontTx/>
            <a:buNone/>
          </a:pPr>
          <a:r>
            <a:rPr lang="hu-HU" sz="1050" b="1" dirty="0"/>
            <a:t>Elfogadja</a:t>
          </a:r>
        </a:p>
      </dgm:t>
    </dgm:pt>
    <dgm:pt modelId="{BB67DE0F-33E5-4FFF-955F-F0408E298554}" type="parTrans" cxnId="{49B4628D-6CDE-4EAC-BCEF-88A5B32A4876}">
      <dgm:prSet/>
      <dgm:spPr/>
      <dgm:t>
        <a:bodyPr/>
        <a:lstStyle/>
        <a:p>
          <a:endParaRPr lang="hu-HU"/>
        </a:p>
      </dgm:t>
    </dgm:pt>
    <dgm:pt modelId="{C4283968-2AEB-45E8-B649-B698FA040152}" type="sibTrans" cxnId="{49B4628D-6CDE-4EAC-BCEF-88A5B32A4876}">
      <dgm:prSet/>
      <dgm:spPr/>
      <dgm:t>
        <a:bodyPr/>
        <a:lstStyle/>
        <a:p>
          <a:endParaRPr lang="hu-HU"/>
        </a:p>
      </dgm:t>
    </dgm:pt>
    <dgm:pt modelId="{ACFBD874-94A3-42F9-BFA2-EAEDB60FB574}">
      <dgm:prSet phldrT="[Szöveg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>
            <a:buFontTx/>
            <a:buNone/>
          </a:pPr>
          <a:r>
            <a:rPr lang="hu-HU" sz="1050" b="1" dirty="0"/>
            <a:t>Az EDHT elé terjeszti</a:t>
          </a:r>
        </a:p>
      </dgm:t>
    </dgm:pt>
    <dgm:pt modelId="{BBF192D9-8578-4146-93C3-7D0BEEFF5AA3}" type="parTrans" cxnId="{9D74B2A2-CD75-410E-802C-D0BF028BA04C}">
      <dgm:prSet/>
      <dgm:spPr/>
      <dgm:t>
        <a:bodyPr/>
        <a:lstStyle/>
        <a:p>
          <a:endParaRPr lang="hu-HU"/>
        </a:p>
      </dgm:t>
    </dgm:pt>
    <dgm:pt modelId="{FA033558-433E-40FE-B0CB-0C8D89F27BAD}" type="sibTrans" cxnId="{9D74B2A2-CD75-410E-802C-D0BF028BA04C}">
      <dgm:prSet/>
      <dgm:spPr/>
      <dgm:t>
        <a:bodyPr/>
        <a:lstStyle/>
        <a:p>
          <a:endParaRPr lang="hu-HU"/>
        </a:p>
      </dgm:t>
    </dgm:pt>
    <dgm:pt modelId="{5A6D4E3B-D88D-40F3-BB2A-3039D3581DC2}">
      <dgm:prSet phldrT="[Szöveg]"/>
      <dgm:spPr/>
      <dgm:t>
        <a:bodyPr/>
        <a:lstStyle/>
        <a:p>
          <a:r>
            <a:rPr lang="hu-HU" b="1" dirty="0"/>
            <a:t>EDHT</a:t>
          </a:r>
        </a:p>
      </dgm:t>
    </dgm:pt>
    <dgm:pt modelId="{D38C4D93-5CAB-4C27-99FE-A3991F777FAF}" type="parTrans" cxnId="{93340F53-7170-4B0C-9237-F390693D4410}">
      <dgm:prSet/>
      <dgm:spPr/>
      <dgm:t>
        <a:bodyPr/>
        <a:lstStyle/>
        <a:p>
          <a:endParaRPr lang="hu-HU"/>
        </a:p>
      </dgm:t>
    </dgm:pt>
    <dgm:pt modelId="{7DD29408-B66B-4161-A117-A8FA4C9F77A9}" type="sibTrans" cxnId="{93340F53-7170-4B0C-9237-F390693D4410}">
      <dgm:prSet/>
      <dgm:spPr/>
      <dgm:t>
        <a:bodyPr/>
        <a:lstStyle/>
        <a:p>
          <a:endParaRPr lang="hu-HU"/>
        </a:p>
      </dgm:t>
    </dgm:pt>
    <dgm:pt modelId="{D25D535A-BD09-49FE-952D-5CAF067494F3}">
      <dgm:prSet phldrT="[Szöveg]" custT="1"/>
      <dgm:spPr>
        <a:solidFill>
          <a:srgbClr val="FFC000">
            <a:alpha val="90000"/>
          </a:srgbClr>
        </a:solidFill>
      </dgm:spPr>
      <dgm:t>
        <a:bodyPr/>
        <a:lstStyle/>
        <a:p>
          <a:pPr algn="l">
            <a:buFontTx/>
            <a:buNone/>
          </a:pPr>
          <a:r>
            <a:rPr lang="hu-HU" sz="1000" b="1" dirty="0"/>
            <a:t>Beszámol az iskolák éves tevékenységéről az ET-</a:t>
          </a:r>
          <a:r>
            <a:rPr lang="hu-HU" sz="1000" b="1" dirty="0" err="1"/>
            <a:t>nak</a:t>
          </a:r>
          <a:endParaRPr lang="hu-HU" sz="1000" b="1" dirty="0"/>
        </a:p>
      </dgm:t>
    </dgm:pt>
    <dgm:pt modelId="{34D61F29-8A1A-4EE1-BB52-8D3C3CC90789}" type="parTrans" cxnId="{70CAAA0D-E2D7-46C4-B3EB-B96DBBF15507}">
      <dgm:prSet/>
      <dgm:spPr/>
      <dgm:t>
        <a:bodyPr/>
        <a:lstStyle/>
        <a:p>
          <a:endParaRPr lang="hu-HU"/>
        </a:p>
      </dgm:t>
    </dgm:pt>
    <dgm:pt modelId="{116B057B-D1C5-4D7A-9B69-75951CC76E24}" type="sibTrans" cxnId="{70CAAA0D-E2D7-46C4-B3EB-B96DBBF15507}">
      <dgm:prSet/>
      <dgm:spPr/>
      <dgm:t>
        <a:bodyPr/>
        <a:lstStyle/>
        <a:p>
          <a:endParaRPr lang="hu-HU"/>
        </a:p>
      </dgm:t>
    </dgm:pt>
    <dgm:pt modelId="{0161FA0F-B616-4FCB-8664-C9025155C9B2}">
      <dgm:prSet/>
      <dgm:spPr>
        <a:solidFill>
          <a:srgbClr val="FFC000">
            <a:alpha val="90000"/>
          </a:srgbClr>
        </a:solidFill>
      </dgm:spPr>
      <dgm:t>
        <a:bodyPr/>
        <a:lstStyle/>
        <a:p>
          <a:pPr algn="l"/>
          <a:endParaRPr lang="hu-HU" sz="700" dirty="0"/>
        </a:p>
      </dgm:t>
    </dgm:pt>
    <dgm:pt modelId="{F2755802-B40D-4AB2-BAE3-ABAFC298499A}" type="parTrans" cxnId="{47B148F6-E35B-4F2D-90A8-A87719D7C2D6}">
      <dgm:prSet/>
      <dgm:spPr/>
      <dgm:t>
        <a:bodyPr/>
        <a:lstStyle/>
        <a:p>
          <a:endParaRPr lang="hu-HU"/>
        </a:p>
      </dgm:t>
    </dgm:pt>
    <dgm:pt modelId="{082EEC1C-0DDF-4316-9ABF-13B4F326B388}" type="sibTrans" cxnId="{47B148F6-E35B-4F2D-90A8-A87719D7C2D6}">
      <dgm:prSet/>
      <dgm:spPr/>
      <dgm:t>
        <a:bodyPr/>
        <a:lstStyle/>
        <a:p>
          <a:endParaRPr lang="hu-HU"/>
        </a:p>
      </dgm:t>
    </dgm:pt>
    <dgm:pt modelId="{B357B5A5-5DC2-45E8-9D73-26EFA96B02D1}" type="pres">
      <dgm:prSet presAssocID="{1E529FE4-B80C-4869-ACBA-BEE55025600C}" presName="theList" presStyleCnt="0">
        <dgm:presLayoutVars>
          <dgm:dir/>
          <dgm:animLvl val="lvl"/>
          <dgm:resizeHandles val="exact"/>
        </dgm:presLayoutVars>
      </dgm:prSet>
      <dgm:spPr/>
    </dgm:pt>
    <dgm:pt modelId="{C0C7D90B-4211-447F-89DC-EE3E5ECF653D}" type="pres">
      <dgm:prSet presAssocID="{F39BBD9E-8974-4A79-BCE3-06CCFBB2F79B}" presName="compNode" presStyleCnt="0"/>
      <dgm:spPr/>
    </dgm:pt>
    <dgm:pt modelId="{353B30A4-A9FB-40D2-960A-CBEA505AB15F}" type="pres">
      <dgm:prSet presAssocID="{F39BBD9E-8974-4A79-BCE3-06CCFBB2F79B}" presName="noGeometry" presStyleCnt="0"/>
      <dgm:spPr/>
    </dgm:pt>
    <dgm:pt modelId="{F2A80DC8-295B-4FA3-B2B8-CDFC22379061}" type="pres">
      <dgm:prSet presAssocID="{F39BBD9E-8974-4A79-BCE3-06CCFBB2F79B}" presName="childTextVisible" presStyleLbl="bgAccFollowNode1" presStyleIdx="0" presStyleCnt="4">
        <dgm:presLayoutVars>
          <dgm:bulletEnabled val="1"/>
        </dgm:presLayoutVars>
      </dgm:prSet>
      <dgm:spPr/>
    </dgm:pt>
    <dgm:pt modelId="{4BFB7259-3243-46C7-B645-A7C5FB60FCC2}" type="pres">
      <dgm:prSet presAssocID="{F39BBD9E-8974-4A79-BCE3-06CCFBB2F79B}" presName="childTextHidden" presStyleLbl="bgAccFollowNode1" presStyleIdx="0" presStyleCnt="4"/>
      <dgm:spPr/>
    </dgm:pt>
    <dgm:pt modelId="{F2760670-EE2D-4A43-995F-6ECC1E7EEBBA}" type="pres">
      <dgm:prSet presAssocID="{F39BBD9E-8974-4A79-BCE3-06CCFBB2F79B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0895095-9700-405C-BCE8-ED2E9901E295}" type="pres">
      <dgm:prSet presAssocID="{F39BBD9E-8974-4A79-BCE3-06CCFBB2F79B}" presName="aSpace" presStyleCnt="0"/>
      <dgm:spPr/>
    </dgm:pt>
    <dgm:pt modelId="{9204D9A3-3542-411E-8409-7AEE404CF206}" type="pres">
      <dgm:prSet presAssocID="{6250D466-F18C-4629-B8CE-DA73196579A6}" presName="compNode" presStyleCnt="0"/>
      <dgm:spPr/>
    </dgm:pt>
    <dgm:pt modelId="{FE7A7BC0-5C02-4651-986B-270D3A79A2DE}" type="pres">
      <dgm:prSet presAssocID="{6250D466-F18C-4629-B8CE-DA73196579A6}" presName="noGeometry" presStyleCnt="0"/>
      <dgm:spPr/>
    </dgm:pt>
    <dgm:pt modelId="{A076BBDF-D5CF-42A9-B1C8-47409B599A8E}" type="pres">
      <dgm:prSet presAssocID="{6250D466-F18C-4629-B8CE-DA73196579A6}" presName="childTextVisible" presStyleLbl="bgAccFollowNode1" presStyleIdx="1" presStyleCnt="4">
        <dgm:presLayoutVars>
          <dgm:bulletEnabled val="1"/>
        </dgm:presLayoutVars>
      </dgm:prSet>
      <dgm:spPr/>
    </dgm:pt>
    <dgm:pt modelId="{D903BACD-9E79-4850-A7F0-91282C7B482F}" type="pres">
      <dgm:prSet presAssocID="{6250D466-F18C-4629-B8CE-DA73196579A6}" presName="childTextHidden" presStyleLbl="bgAccFollowNode1" presStyleIdx="1" presStyleCnt="4"/>
      <dgm:spPr/>
    </dgm:pt>
    <dgm:pt modelId="{781852A9-0298-415F-A28C-ECBA036E754E}" type="pres">
      <dgm:prSet presAssocID="{6250D466-F18C-4629-B8CE-DA73196579A6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80F0053-6AF6-4870-AF3A-2A46C10BB691}" type="pres">
      <dgm:prSet presAssocID="{6250D466-F18C-4629-B8CE-DA73196579A6}" presName="aSpace" presStyleCnt="0"/>
      <dgm:spPr/>
    </dgm:pt>
    <dgm:pt modelId="{54363571-A8B1-49D0-B104-10665E238931}" type="pres">
      <dgm:prSet presAssocID="{ABAC233C-BCDD-4AB9-98D6-C47BFA336BD4}" presName="compNode" presStyleCnt="0"/>
      <dgm:spPr/>
    </dgm:pt>
    <dgm:pt modelId="{4B3E8EAD-A952-44D7-AD57-93CE6D257F56}" type="pres">
      <dgm:prSet presAssocID="{ABAC233C-BCDD-4AB9-98D6-C47BFA336BD4}" presName="noGeometry" presStyleCnt="0"/>
      <dgm:spPr/>
    </dgm:pt>
    <dgm:pt modelId="{3D1A1892-AD58-4ACD-9E0D-7A220E29784D}" type="pres">
      <dgm:prSet presAssocID="{ABAC233C-BCDD-4AB9-98D6-C47BFA336BD4}" presName="childTextVisible" presStyleLbl="bgAccFollowNode1" presStyleIdx="2" presStyleCnt="4">
        <dgm:presLayoutVars>
          <dgm:bulletEnabled val="1"/>
        </dgm:presLayoutVars>
      </dgm:prSet>
      <dgm:spPr/>
    </dgm:pt>
    <dgm:pt modelId="{4A9E8201-85D0-440E-8D9E-64833ADCF925}" type="pres">
      <dgm:prSet presAssocID="{ABAC233C-BCDD-4AB9-98D6-C47BFA336BD4}" presName="childTextHidden" presStyleLbl="bgAccFollowNode1" presStyleIdx="2" presStyleCnt="4"/>
      <dgm:spPr/>
    </dgm:pt>
    <dgm:pt modelId="{2E7AEA25-25F3-40DC-95C8-4800C4C6151E}" type="pres">
      <dgm:prSet presAssocID="{ABAC233C-BCDD-4AB9-98D6-C47BFA336BD4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2BBCA58-A1AF-4BFB-8AC5-0C9987DF415B}" type="pres">
      <dgm:prSet presAssocID="{ABAC233C-BCDD-4AB9-98D6-C47BFA336BD4}" presName="aSpace" presStyleCnt="0"/>
      <dgm:spPr/>
    </dgm:pt>
    <dgm:pt modelId="{F077C935-F55F-4B2D-8FCC-594D273A4D39}" type="pres">
      <dgm:prSet presAssocID="{5A6D4E3B-D88D-40F3-BB2A-3039D3581DC2}" presName="compNode" presStyleCnt="0"/>
      <dgm:spPr/>
    </dgm:pt>
    <dgm:pt modelId="{7BDBB34E-DB59-480D-869A-CEC8486463C9}" type="pres">
      <dgm:prSet presAssocID="{5A6D4E3B-D88D-40F3-BB2A-3039D3581DC2}" presName="noGeometry" presStyleCnt="0"/>
      <dgm:spPr/>
    </dgm:pt>
    <dgm:pt modelId="{2F71FCFB-D7A5-4F7F-A2BD-A56626D3752B}" type="pres">
      <dgm:prSet presAssocID="{5A6D4E3B-D88D-40F3-BB2A-3039D3581DC2}" presName="childTextVisible" presStyleLbl="bgAccFollowNode1" presStyleIdx="3" presStyleCnt="4">
        <dgm:presLayoutVars>
          <dgm:bulletEnabled val="1"/>
        </dgm:presLayoutVars>
      </dgm:prSet>
      <dgm:spPr/>
    </dgm:pt>
    <dgm:pt modelId="{885B75EF-5B07-447C-B6BC-7B937E5EEAAD}" type="pres">
      <dgm:prSet presAssocID="{5A6D4E3B-D88D-40F3-BB2A-3039D3581DC2}" presName="childTextHidden" presStyleLbl="bgAccFollowNode1" presStyleIdx="3" presStyleCnt="4"/>
      <dgm:spPr/>
    </dgm:pt>
    <dgm:pt modelId="{F0C2AFF1-4C1B-4AE7-957C-E2EA0EEF7D49}" type="pres">
      <dgm:prSet presAssocID="{5A6D4E3B-D88D-40F3-BB2A-3039D3581DC2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5B2B6502-C475-40FE-931E-5F66D68002C8}" srcId="{1E529FE4-B80C-4869-ACBA-BEE55025600C}" destId="{F39BBD9E-8974-4A79-BCE3-06CCFBB2F79B}" srcOrd="0" destOrd="0" parTransId="{A57B33D2-79ED-407F-A07F-B28B40FB2372}" sibTransId="{A64D4170-D1CA-4F71-B5E8-C440E0C5DB17}"/>
    <dgm:cxn modelId="{04FA3306-A90C-435B-ABDA-85229C0CDEF8}" srcId="{1E529FE4-B80C-4869-ACBA-BEE55025600C}" destId="{ABAC233C-BCDD-4AB9-98D6-C47BFA336BD4}" srcOrd="2" destOrd="0" parTransId="{C5D85DF2-BF73-46A0-82F8-82552A142BB2}" sibTransId="{758452C6-F573-4B04-B1AA-2A2E58F65B49}"/>
    <dgm:cxn modelId="{94F71508-8429-47CE-87D4-EEBED7CA386D}" srcId="{F39BBD9E-8974-4A79-BCE3-06CCFBB2F79B}" destId="{92321797-7E43-410A-BDFB-36D9A2D40445}" srcOrd="1" destOrd="0" parTransId="{A52957BB-224D-4AAF-A644-640866CE7E33}" sibTransId="{99BDE067-955B-4BE0-BDE1-BF566883636B}"/>
    <dgm:cxn modelId="{F072540B-B5DE-4BE9-BB6F-DC71924A2331}" type="presOf" srcId="{91B68720-8DB5-42A6-A40B-C32CAE479A25}" destId="{D903BACD-9E79-4850-A7F0-91282C7B482F}" srcOrd="1" destOrd="0" presId="urn:microsoft.com/office/officeart/2005/8/layout/hProcess6"/>
    <dgm:cxn modelId="{70CAAA0D-E2D7-46C4-B3EB-B96DBBF15507}" srcId="{5A6D4E3B-D88D-40F3-BB2A-3039D3581DC2}" destId="{D25D535A-BD09-49FE-952D-5CAF067494F3}" srcOrd="0" destOrd="0" parTransId="{34D61F29-8A1A-4EE1-BB52-8D3C3CC90789}" sibTransId="{116B057B-D1C5-4D7A-9B69-75951CC76E24}"/>
    <dgm:cxn modelId="{E7793417-1ED8-4772-889C-9F1412B4631B}" type="presOf" srcId="{91B68720-8DB5-42A6-A40B-C32CAE479A25}" destId="{A076BBDF-D5CF-42A9-B1C8-47409B599A8E}" srcOrd="0" destOrd="0" presId="urn:microsoft.com/office/officeart/2005/8/layout/hProcess6"/>
    <dgm:cxn modelId="{B2B58521-E4B4-490C-9B04-E9430619CC5B}" type="presOf" srcId="{41A5D424-5E68-4EBD-83D7-1F8C9A669B80}" destId="{4A9E8201-85D0-440E-8D9E-64833ADCF925}" srcOrd="1" destOrd="0" presId="urn:microsoft.com/office/officeart/2005/8/layout/hProcess6"/>
    <dgm:cxn modelId="{01A72D28-A0A8-40CB-82AE-7EFE02F03634}" type="presOf" srcId="{92321797-7E43-410A-BDFB-36D9A2D40445}" destId="{F2A80DC8-295B-4FA3-B2B8-CDFC22379061}" srcOrd="0" destOrd="1" presId="urn:microsoft.com/office/officeart/2005/8/layout/hProcess6"/>
    <dgm:cxn modelId="{25757929-0EBE-4A5E-87D5-EABDE3A9CA52}" srcId="{F39BBD9E-8974-4A79-BCE3-06CCFBB2F79B}" destId="{56788DE2-3453-48B8-A19F-84E52DA96D72}" srcOrd="0" destOrd="0" parTransId="{6D415350-DA84-4894-AFC5-AE684E01C85A}" sibTransId="{A726459C-A868-4934-8C38-F465AD4191EE}"/>
    <dgm:cxn modelId="{4676082F-B68E-4C48-8F29-214F9995116F}" type="presOf" srcId="{6250D466-F18C-4629-B8CE-DA73196579A6}" destId="{781852A9-0298-415F-A28C-ECBA036E754E}" srcOrd="0" destOrd="0" presId="urn:microsoft.com/office/officeart/2005/8/layout/hProcess6"/>
    <dgm:cxn modelId="{C643BF40-9B9A-4B51-9C57-659C3B799410}" type="presOf" srcId="{92321797-7E43-410A-BDFB-36D9A2D40445}" destId="{4BFB7259-3243-46C7-B645-A7C5FB60FCC2}" srcOrd="1" destOrd="1" presId="urn:microsoft.com/office/officeart/2005/8/layout/hProcess6"/>
    <dgm:cxn modelId="{1C66C75C-7C73-4622-B9D6-40E050D4FF14}" type="presOf" srcId="{ACFBD874-94A3-42F9-BFA2-EAEDB60FB574}" destId="{4A9E8201-85D0-440E-8D9E-64833ADCF925}" srcOrd="1" destOrd="1" presId="urn:microsoft.com/office/officeart/2005/8/layout/hProcess6"/>
    <dgm:cxn modelId="{2C93ED62-D6FD-457A-BB14-B1CEB229DE3D}" type="presOf" srcId="{5A6D4E3B-D88D-40F3-BB2A-3039D3581DC2}" destId="{F0C2AFF1-4C1B-4AE7-957C-E2EA0EEF7D49}" srcOrd="0" destOrd="0" presId="urn:microsoft.com/office/officeart/2005/8/layout/hProcess6"/>
    <dgm:cxn modelId="{19D14F43-8FAC-4D94-AC72-53C05F2A5196}" type="presOf" srcId="{D25D535A-BD09-49FE-952D-5CAF067494F3}" destId="{2F71FCFB-D7A5-4F7F-A2BD-A56626D3752B}" srcOrd="0" destOrd="0" presId="urn:microsoft.com/office/officeart/2005/8/layout/hProcess6"/>
    <dgm:cxn modelId="{D57D8D46-D10B-4C82-B440-FDEF50C221AD}" type="presOf" srcId="{ABAC233C-BCDD-4AB9-98D6-C47BFA336BD4}" destId="{2E7AEA25-25F3-40DC-95C8-4800C4C6151E}" srcOrd="0" destOrd="0" presId="urn:microsoft.com/office/officeart/2005/8/layout/hProcess6"/>
    <dgm:cxn modelId="{B17A9A66-6026-408F-8B0C-3393DAE2B723}" type="presOf" srcId="{0161FA0F-B616-4FCB-8664-C9025155C9B2}" destId="{885B75EF-5B07-447C-B6BC-7B937E5EEAAD}" srcOrd="1" destOrd="1" presId="urn:microsoft.com/office/officeart/2005/8/layout/hProcess6"/>
    <dgm:cxn modelId="{B94B1949-C445-471F-A1CE-2F6DE70771E4}" type="presOf" srcId="{D25D535A-BD09-49FE-952D-5CAF067494F3}" destId="{885B75EF-5B07-447C-B6BC-7B937E5EEAAD}" srcOrd="1" destOrd="0" presId="urn:microsoft.com/office/officeart/2005/8/layout/hProcess6"/>
    <dgm:cxn modelId="{93340F53-7170-4B0C-9237-F390693D4410}" srcId="{1E529FE4-B80C-4869-ACBA-BEE55025600C}" destId="{5A6D4E3B-D88D-40F3-BB2A-3039D3581DC2}" srcOrd="3" destOrd="0" parTransId="{D38C4D93-5CAB-4C27-99FE-A3991F777FAF}" sibTransId="{7DD29408-B66B-4161-A117-A8FA4C9F77A9}"/>
    <dgm:cxn modelId="{A7433557-2723-4630-9DAC-B0EC21D4A12F}" srcId="{6250D466-F18C-4629-B8CE-DA73196579A6}" destId="{91B68720-8DB5-42A6-A40B-C32CAE479A25}" srcOrd="0" destOrd="0" parTransId="{D74188B4-1A11-4C21-9371-A6C7A189E428}" sibTransId="{F2877B6D-C7A0-4BFC-9E5C-5AFF4888EAE5}"/>
    <dgm:cxn modelId="{7D51C057-D15B-40DB-B1FB-3313C9BD0A3D}" type="presOf" srcId="{0161FA0F-B616-4FCB-8664-C9025155C9B2}" destId="{2F71FCFB-D7A5-4F7F-A2BD-A56626D3752B}" srcOrd="0" destOrd="1" presId="urn:microsoft.com/office/officeart/2005/8/layout/hProcess6"/>
    <dgm:cxn modelId="{C23B8B78-FB6D-4505-B307-5AC44505DF29}" type="presOf" srcId="{ACFBD874-94A3-42F9-BFA2-EAEDB60FB574}" destId="{3D1A1892-AD58-4ACD-9E0D-7A220E29784D}" srcOrd="0" destOrd="1" presId="urn:microsoft.com/office/officeart/2005/8/layout/hProcess6"/>
    <dgm:cxn modelId="{5242BB80-885B-4BC5-BC47-4523DCD38FB4}" srcId="{1E529FE4-B80C-4869-ACBA-BEE55025600C}" destId="{6250D466-F18C-4629-B8CE-DA73196579A6}" srcOrd="1" destOrd="0" parTransId="{BC53C8EC-927C-47BE-8D55-4E7E5FCC2728}" sibTransId="{35D33638-4973-462A-9A35-786B14385B09}"/>
    <dgm:cxn modelId="{6B6F8582-230F-47EC-90A1-76D44CB754DB}" type="presOf" srcId="{56788DE2-3453-48B8-A19F-84E52DA96D72}" destId="{F2A80DC8-295B-4FA3-B2B8-CDFC22379061}" srcOrd="0" destOrd="0" presId="urn:microsoft.com/office/officeart/2005/8/layout/hProcess6"/>
    <dgm:cxn modelId="{49B4628D-6CDE-4EAC-BCEF-88A5B32A4876}" srcId="{ABAC233C-BCDD-4AB9-98D6-C47BFA336BD4}" destId="{41A5D424-5E68-4EBD-83D7-1F8C9A669B80}" srcOrd="0" destOrd="0" parTransId="{BB67DE0F-33E5-4FFF-955F-F0408E298554}" sibTransId="{C4283968-2AEB-45E8-B649-B698FA040152}"/>
    <dgm:cxn modelId="{53F10694-78C3-4677-9BDE-70179C3C3406}" type="presOf" srcId="{F39BBD9E-8974-4A79-BCE3-06CCFBB2F79B}" destId="{F2760670-EE2D-4A43-995F-6ECC1E7EEBBA}" srcOrd="0" destOrd="0" presId="urn:microsoft.com/office/officeart/2005/8/layout/hProcess6"/>
    <dgm:cxn modelId="{9D74B2A2-CD75-410E-802C-D0BF028BA04C}" srcId="{ABAC233C-BCDD-4AB9-98D6-C47BFA336BD4}" destId="{ACFBD874-94A3-42F9-BFA2-EAEDB60FB574}" srcOrd="1" destOrd="0" parTransId="{BBF192D9-8578-4146-93C3-7D0BEEFF5AA3}" sibTransId="{FA033558-433E-40FE-B0CB-0C8D89F27BAD}"/>
    <dgm:cxn modelId="{8D72EAAB-DAF9-446A-BAC3-0A34873DCA79}" type="presOf" srcId="{1E529FE4-B80C-4869-ACBA-BEE55025600C}" destId="{B357B5A5-5DC2-45E8-9D73-26EFA96B02D1}" srcOrd="0" destOrd="0" presId="urn:microsoft.com/office/officeart/2005/8/layout/hProcess6"/>
    <dgm:cxn modelId="{E89B98DE-435D-4BAE-A3CA-62F0E352B76F}" type="presOf" srcId="{56788DE2-3453-48B8-A19F-84E52DA96D72}" destId="{4BFB7259-3243-46C7-B645-A7C5FB60FCC2}" srcOrd="1" destOrd="0" presId="urn:microsoft.com/office/officeart/2005/8/layout/hProcess6"/>
    <dgm:cxn modelId="{727AE9DF-08EE-482F-8EB4-909DE0E2CA7A}" type="presOf" srcId="{41A5D424-5E68-4EBD-83D7-1F8C9A669B80}" destId="{3D1A1892-AD58-4ACD-9E0D-7A220E29784D}" srcOrd="0" destOrd="0" presId="urn:microsoft.com/office/officeart/2005/8/layout/hProcess6"/>
    <dgm:cxn modelId="{47B148F6-E35B-4F2D-90A8-A87719D7C2D6}" srcId="{5A6D4E3B-D88D-40F3-BB2A-3039D3581DC2}" destId="{0161FA0F-B616-4FCB-8664-C9025155C9B2}" srcOrd="1" destOrd="0" parTransId="{F2755802-B40D-4AB2-BAE3-ABAFC298499A}" sibTransId="{082EEC1C-0DDF-4316-9ABF-13B4F326B388}"/>
    <dgm:cxn modelId="{0CC4DB8A-EA1D-4115-927B-FF23EF962B1D}" type="presParOf" srcId="{B357B5A5-5DC2-45E8-9D73-26EFA96B02D1}" destId="{C0C7D90B-4211-447F-89DC-EE3E5ECF653D}" srcOrd="0" destOrd="0" presId="urn:microsoft.com/office/officeart/2005/8/layout/hProcess6"/>
    <dgm:cxn modelId="{D4F33074-CFF8-4C81-B735-BF7B006C04C2}" type="presParOf" srcId="{C0C7D90B-4211-447F-89DC-EE3E5ECF653D}" destId="{353B30A4-A9FB-40D2-960A-CBEA505AB15F}" srcOrd="0" destOrd="0" presId="urn:microsoft.com/office/officeart/2005/8/layout/hProcess6"/>
    <dgm:cxn modelId="{6437DA42-84A2-4EB4-A451-EC55E216E7E7}" type="presParOf" srcId="{C0C7D90B-4211-447F-89DC-EE3E5ECF653D}" destId="{F2A80DC8-295B-4FA3-B2B8-CDFC22379061}" srcOrd="1" destOrd="0" presId="urn:microsoft.com/office/officeart/2005/8/layout/hProcess6"/>
    <dgm:cxn modelId="{DF3B162D-32F5-457F-B441-83252EBAC2AD}" type="presParOf" srcId="{C0C7D90B-4211-447F-89DC-EE3E5ECF653D}" destId="{4BFB7259-3243-46C7-B645-A7C5FB60FCC2}" srcOrd="2" destOrd="0" presId="urn:microsoft.com/office/officeart/2005/8/layout/hProcess6"/>
    <dgm:cxn modelId="{327D7C66-B078-40BE-A311-8D0A1FE630E1}" type="presParOf" srcId="{C0C7D90B-4211-447F-89DC-EE3E5ECF653D}" destId="{F2760670-EE2D-4A43-995F-6ECC1E7EEBBA}" srcOrd="3" destOrd="0" presId="urn:microsoft.com/office/officeart/2005/8/layout/hProcess6"/>
    <dgm:cxn modelId="{ECE69C30-D494-42A9-8784-235A1A1578AA}" type="presParOf" srcId="{B357B5A5-5DC2-45E8-9D73-26EFA96B02D1}" destId="{B0895095-9700-405C-BCE8-ED2E9901E295}" srcOrd="1" destOrd="0" presId="urn:microsoft.com/office/officeart/2005/8/layout/hProcess6"/>
    <dgm:cxn modelId="{BB63B848-5155-4A2D-8F2B-0DAFCB1B054D}" type="presParOf" srcId="{B357B5A5-5DC2-45E8-9D73-26EFA96B02D1}" destId="{9204D9A3-3542-411E-8409-7AEE404CF206}" srcOrd="2" destOrd="0" presId="urn:microsoft.com/office/officeart/2005/8/layout/hProcess6"/>
    <dgm:cxn modelId="{61E9B730-6D3C-4680-8DF3-18D3004CDA22}" type="presParOf" srcId="{9204D9A3-3542-411E-8409-7AEE404CF206}" destId="{FE7A7BC0-5C02-4651-986B-270D3A79A2DE}" srcOrd="0" destOrd="0" presId="urn:microsoft.com/office/officeart/2005/8/layout/hProcess6"/>
    <dgm:cxn modelId="{A9073C44-54F1-465E-9406-41E715F06170}" type="presParOf" srcId="{9204D9A3-3542-411E-8409-7AEE404CF206}" destId="{A076BBDF-D5CF-42A9-B1C8-47409B599A8E}" srcOrd="1" destOrd="0" presId="urn:microsoft.com/office/officeart/2005/8/layout/hProcess6"/>
    <dgm:cxn modelId="{BA9482BC-0ED2-4776-A69C-84C91D5C124E}" type="presParOf" srcId="{9204D9A3-3542-411E-8409-7AEE404CF206}" destId="{D903BACD-9E79-4850-A7F0-91282C7B482F}" srcOrd="2" destOrd="0" presId="urn:microsoft.com/office/officeart/2005/8/layout/hProcess6"/>
    <dgm:cxn modelId="{EF2DCF3A-BF26-427B-98FB-F9759860CF5B}" type="presParOf" srcId="{9204D9A3-3542-411E-8409-7AEE404CF206}" destId="{781852A9-0298-415F-A28C-ECBA036E754E}" srcOrd="3" destOrd="0" presId="urn:microsoft.com/office/officeart/2005/8/layout/hProcess6"/>
    <dgm:cxn modelId="{76ACAB6D-AC67-486E-AA31-B8E70C941DBD}" type="presParOf" srcId="{B357B5A5-5DC2-45E8-9D73-26EFA96B02D1}" destId="{A80F0053-6AF6-4870-AF3A-2A46C10BB691}" srcOrd="3" destOrd="0" presId="urn:microsoft.com/office/officeart/2005/8/layout/hProcess6"/>
    <dgm:cxn modelId="{3E69BA0C-D14A-46DA-8CF7-C6ACB5949790}" type="presParOf" srcId="{B357B5A5-5DC2-45E8-9D73-26EFA96B02D1}" destId="{54363571-A8B1-49D0-B104-10665E238931}" srcOrd="4" destOrd="0" presId="urn:microsoft.com/office/officeart/2005/8/layout/hProcess6"/>
    <dgm:cxn modelId="{EDAA8BC6-D469-443C-9567-9E4160D8581E}" type="presParOf" srcId="{54363571-A8B1-49D0-B104-10665E238931}" destId="{4B3E8EAD-A952-44D7-AD57-93CE6D257F56}" srcOrd="0" destOrd="0" presId="urn:microsoft.com/office/officeart/2005/8/layout/hProcess6"/>
    <dgm:cxn modelId="{342F4C6D-1BB4-4F80-98AE-9A3A5744B1B4}" type="presParOf" srcId="{54363571-A8B1-49D0-B104-10665E238931}" destId="{3D1A1892-AD58-4ACD-9E0D-7A220E29784D}" srcOrd="1" destOrd="0" presId="urn:microsoft.com/office/officeart/2005/8/layout/hProcess6"/>
    <dgm:cxn modelId="{A74F6312-81DD-4A9F-8886-BBC263D633DD}" type="presParOf" srcId="{54363571-A8B1-49D0-B104-10665E238931}" destId="{4A9E8201-85D0-440E-8D9E-64833ADCF925}" srcOrd="2" destOrd="0" presId="urn:microsoft.com/office/officeart/2005/8/layout/hProcess6"/>
    <dgm:cxn modelId="{A246FA76-76A9-442E-A03E-6AA7281CC6F6}" type="presParOf" srcId="{54363571-A8B1-49D0-B104-10665E238931}" destId="{2E7AEA25-25F3-40DC-95C8-4800C4C6151E}" srcOrd="3" destOrd="0" presId="urn:microsoft.com/office/officeart/2005/8/layout/hProcess6"/>
    <dgm:cxn modelId="{CD209C3A-AB65-4783-9484-16B02EFEC4F7}" type="presParOf" srcId="{B357B5A5-5DC2-45E8-9D73-26EFA96B02D1}" destId="{62BBCA58-A1AF-4BFB-8AC5-0C9987DF415B}" srcOrd="5" destOrd="0" presId="urn:microsoft.com/office/officeart/2005/8/layout/hProcess6"/>
    <dgm:cxn modelId="{6D02CEC7-5E75-4DB6-8126-B05108B43E49}" type="presParOf" srcId="{B357B5A5-5DC2-45E8-9D73-26EFA96B02D1}" destId="{F077C935-F55F-4B2D-8FCC-594D273A4D39}" srcOrd="6" destOrd="0" presId="urn:microsoft.com/office/officeart/2005/8/layout/hProcess6"/>
    <dgm:cxn modelId="{12948262-1DFF-405A-AC83-8EE2268EE7CB}" type="presParOf" srcId="{F077C935-F55F-4B2D-8FCC-594D273A4D39}" destId="{7BDBB34E-DB59-480D-869A-CEC8486463C9}" srcOrd="0" destOrd="0" presId="urn:microsoft.com/office/officeart/2005/8/layout/hProcess6"/>
    <dgm:cxn modelId="{4E3E36B9-453F-4649-985A-FCDBD31B68B9}" type="presParOf" srcId="{F077C935-F55F-4B2D-8FCC-594D273A4D39}" destId="{2F71FCFB-D7A5-4F7F-A2BD-A56626D3752B}" srcOrd="1" destOrd="0" presId="urn:microsoft.com/office/officeart/2005/8/layout/hProcess6"/>
    <dgm:cxn modelId="{61A1B3AC-AD25-4BF4-8CC4-55E982FDD947}" type="presParOf" srcId="{F077C935-F55F-4B2D-8FCC-594D273A4D39}" destId="{885B75EF-5B07-447C-B6BC-7B937E5EEAAD}" srcOrd="2" destOrd="0" presId="urn:microsoft.com/office/officeart/2005/8/layout/hProcess6"/>
    <dgm:cxn modelId="{C0BF47AD-366F-44D4-9694-AC48FC4D132E}" type="presParOf" srcId="{F077C935-F55F-4B2D-8FCC-594D273A4D39}" destId="{F0C2AFF1-4C1B-4AE7-957C-E2EA0EEF7D49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47C1F-FD36-4044-9A30-E25BDDF63C75}">
      <dsp:nvSpPr>
        <dsp:cNvPr id="0" name=""/>
        <dsp:cNvSpPr/>
      </dsp:nvSpPr>
      <dsp:spPr>
        <a:xfrm>
          <a:off x="3089404" y="-117468"/>
          <a:ext cx="4386013" cy="4386013"/>
        </a:xfrm>
        <a:prstGeom prst="circularArrow">
          <a:avLst>
            <a:gd name="adj1" fmla="val 5274"/>
            <a:gd name="adj2" fmla="val 312630"/>
            <a:gd name="adj3" fmla="val 13720560"/>
            <a:gd name="adj4" fmla="val 17430808"/>
            <a:gd name="adj5" fmla="val 5477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05C016-FC6B-4A7E-BF66-24AE259B2040}">
      <dsp:nvSpPr>
        <dsp:cNvPr id="0" name=""/>
        <dsp:cNvSpPr/>
      </dsp:nvSpPr>
      <dsp:spPr>
        <a:xfrm>
          <a:off x="4216604" y="-98972"/>
          <a:ext cx="2131613" cy="1065806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 dirty="0">
              <a:solidFill>
                <a:schemeClr val="bg1"/>
              </a:solidFill>
            </a:rPr>
            <a:t>1. Minőségcélok</a:t>
          </a:r>
        </a:p>
      </dsp:txBody>
      <dsp:txXfrm>
        <a:off x="4268632" y="-46944"/>
        <a:ext cx="2027557" cy="961750"/>
      </dsp:txXfrm>
    </dsp:sp>
    <dsp:sp modelId="{E484A51D-C3CD-4A85-A10A-10FD695552F0}">
      <dsp:nvSpPr>
        <dsp:cNvPr id="0" name=""/>
        <dsp:cNvSpPr/>
      </dsp:nvSpPr>
      <dsp:spPr>
        <a:xfrm>
          <a:off x="6206139" y="1021002"/>
          <a:ext cx="1981790" cy="983728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 dirty="0">
              <a:solidFill>
                <a:schemeClr val="bg1"/>
              </a:solidFill>
            </a:rPr>
            <a:t>2. Célokhoz rendelt intézkedések</a:t>
          </a:r>
        </a:p>
      </dsp:txBody>
      <dsp:txXfrm>
        <a:off x="6254161" y="1069024"/>
        <a:ext cx="1885746" cy="887684"/>
      </dsp:txXfrm>
    </dsp:sp>
    <dsp:sp modelId="{2AA46107-AD61-4439-A0AA-040B6743046D}">
      <dsp:nvSpPr>
        <dsp:cNvPr id="0" name=""/>
        <dsp:cNvSpPr/>
      </dsp:nvSpPr>
      <dsp:spPr>
        <a:xfrm>
          <a:off x="6145396" y="2230231"/>
          <a:ext cx="2036554" cy="985233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 dirty="0">
              <a:solidFill>
                <a:schemeClr val="bg1"/>
              </a:solidFill>
            </a:rPr>
            <a:t>3. </a:t>
          </a:r>
          <a:r>
            <a:rPr lang="hu-HU" sz="1700" b="1" kern="1200" dirty="0" err="1">
              <a:solidFill>
                <a:schemeClr val="bg1"/>
              </a:solidFill>
            </a:rPr>
            <a:t>Utánkövetés</a:t>
          </a:r>
          <a:endParaRPr lang="hu-HU" sz="1700" b="1" kern="1200" dirty="0">
            <a:solidFill>
              <a:schemeClr val="bg1"/>
            </a:solidFill>
          </a:endParaRPr>
        </a:p>
      </dsp:txBody>
      <dsp:txXfrm>
        <a:off x="6193491" y="2278326"/>
        <a:ext cx="1940364" cy="889043"/>
      </dsp:txXfrm>
    </dsp:sp>
    <dsp:sp modelId="{5A0B27E7-3C10-483B-83EF-A5C2D666023D}">
      <dsp:nvSpPr>
        <dsp:cNvPr id="0" name=""/>
        <dsp:cNvSpPr/>
      </dsp:nvSpPr>
      <dsp:spPr>
        <a:xfrm>
          <a:off x="4200816" y="3300347"/>
          <a:ext cx="2176405" cy="1026618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 dirty="0">
              <a:solidFill>
                <a:schemeClr val="bg1"/>
              </a:solidFill>
            </a:rPr>
            <a:t>4. Drive feltöltés</a:t>
          </a:r>
        </a:p>
      </dsp:txBody>
      <dsp:txXfrm>
        <a:off x="4250931" y="3350462"/>
        <a:ext cx="2076175" cy="926388"/>
      </dsp:txXfrm>
    </dsp:sp>
    <dsp:sp modelId="{105151BB-07F1-4AB7-93BB-45F1A3F85C73}">
      <dsp:nvSpPr>
        <dsp:cNvPr id="0" name=""/>
        <dsp:cNvSpPr/>
      </dsp:nvSpPr>
      <dsp:spPr>
        <a:xfrm>
          <a:off x="2315944" y="2236295"/>
          <a:ext cx="2058798" cy="1029399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 dirty="0">
              <a:solidFill>
                <a:schemeClr val="bg1"/>
              </a:solidFill>
            </a:rPr>
            <a:t>5. Belső audit</a:t>
          </a:r>
        </a:p>
      </dsp:txBody>
      <dsp:txXfrm>
        <a:off x="2366195" y="2286546"/>
        <a:ext cx="1958296" cy="928897"/>
      </dsp:txXfrm>
    </dsp:sp>
    <dsp:sp modelId="{4DDE7264-AC6C-4248-932F-CF563B04439F}">
      <dsp:nvSpPr>
        <dsp:cNvPr id="0" name=""/>
        <dsp:cNvSpPr/>
      </dsp:nvSpPr>
      <dsp:spPr>
        <a:xfrm>
          <a:off x="2316354" y="1037529"/>
          <a:ext cx="2055113" cy="1029314"/>
        </a:xfrm>
        <a:prstGeom prst="round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 dirty="0">
              <a:solidFill>
                <a:schemeClr val="bg1"/>
              </a:solidFill>
            </a:rPr>
            <a:t>6. Éves beszámoló</a:t>
          </a:r>
        </a:p>
      </dsp:txBody>
      <dsp:txXfrm>
        <a:off x="2366601" y="1087776"/>
        <a:ext cx="1954619" cy="9288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76F62-1430-46A7-A0AD-0BF20D86D813}">
      <dsp:nvSpPr>
        <dsp:cNvPr id="0" name=""/>
        <dsp:cNvSpPr/>
      </dsp:nvSpPr>
      <dsp:spPr>
        <a:xfrm>
          <a:off x="201874" y="0"/>
          <a:ext cx="3766970" cy="970450"/>
        </a:xfrm>
        <a:prstGeom prst="chevron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000" b="1" kern="1200" dirty="0">
              <a:solidFill>
                <a:schemeClr val="bg1"/>
              </a:solidFill>
            </a:rPr>
            <a:t>cél</a:t>
          </a:r>
        </a:p>
      </dsp:txBody>
      <dsp:txXfrm>
        <a:off x="687099" y="0"/>
        <a:ext cx="2796520" cy="970450"/>
      </dsp:txXfrm>
    </dsp:sp>
    <dsp:sp modelId="{2902A375-131C-4EFF-A744-91A4774C9627}">
      <dsp:nvSpPr>
        <dsp:cNvPr id="0" name=""/>
        <dsp:cNvSpPr/>
      </dsp:nvSpPr>
      <dsp:spPr>
        <a:xfrm>
          <a:off x="3393364" y="0"/>
          <a:ext cx="3766970" cy="970450"/>
        </a:xfrm>
        <a:prstGeom prst="chevron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000" b="1" kern="1200" dirty="0">
              <a:solidFill>
                <a:schemeClr val="bg1"/>
              </a:solidFill>
            </a:rPr>
            <a:t>mérőszám</a:t>
          </a:r>
        </a:p>
      </dsp:txBody>
      <dsp:txXfrm>
        <a:off x="3878589" y="0"/>
        <a:ext cx="2796520" cy="970450"/>
      </dsp:txXfrm>
    </dsp:sp>
    <dsp:sp modelId="{295889DD-9CA5-4307-9594-403077DD1071}">
      <dsp:nvSpPr>
        <dsp:cNvPr id="0" name=""/>
        <dsp:cNvSpPr/>
      </dsp:nvSpPr>
      <dsp:spPr>
        <a:xfrm>
          <a:off x="6594796" y="0"/>
          <a:ext cx="3766970" cy="970450"/>
        </a:xfrm>
        <a:prstGeom prst="chevron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000" b="1" kern="1200" dirty="0">
              <a:solidFill>
                <a:schemeClr val="bg1"/>
              </a:solidFill>
            </a:rPr>
            <a:t>célérték</a:t>
          </a:r>
        </a:p>
      </dsp:txBody>
      <dsp:txXfrm>
        <a:off x="7080021" y="0"/>
        <a:ext cx="2796520" cy="9704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80DC8-295B-4FA3-B2B8-CDFC22379061}">
      <dsp:nvSpPr>
        <dsp:cNvPr id="0" name=""/>
        <dsp:cNvSpPr/>
      </dsp:nvSpPr>
      <dsp:spPr>
        <a:xfrm>
          <a:off x="527246" y="255570"/>
          <a:ext cx="2087288" cy="1824553"/>
        </a:xfrm>
        <a:prstGeom prst="rightArrow">
          <a:avLst>
            <a:gd name="adj1" fmla="val 70000"/>
            <a:gd name="adj2" fmla="val 5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hu-HU" sz="1100" b="1" kern="1200" dirty="0"/>
            <a:t>Véglegesíti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hu-HU" sz="1100" b="1" kern="1200" dirty="0"/>
            <a:t>Javasolja elfogadását</a:t>
          </a:r>
        </a:p>
      </dsp:txBody>
      <dsp:txXfrm>
        <a:off x="1049069" y="529253"/>
        <a:ext cx="1017553" cy="1277187"/>
      </dsp:txXfrm>
    </dsp:sp>
    <dsp:sp modelId="{F2760670-EE2D-4A43-995F-6ECC1E7EEBBA}">
      <dsp:nvSpPr>
        <dsp:cNvPr id="0" name=""/>
        <dsp:cNvSpPr/>
      </dsp:nvSpPr>
      <dsp:spPr>
        <a:xfrm>
          <a:off x="5424" y="646025"/>
          <a:ext cx="1043644" cy="10436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/>
            <a:t>DI MBB</a:t>
          </a:r>
        </a:p>
      </dsp:txBody>
      <dsp:txXfrm>
        <a:off x="158262" y="798863"/>
        <a:ext cx="737968" cy="737968"/>
      </dsp:txXfrm>
    </dsp:sp>
    <dsp:sp modelId="{A076BBDF-D5CF-42A9-B1C8-47409B599A8E}">
      <dsp:nvSpPr>
        <dsp:cNvPr id="0" name=""/>
        <dsp:cNvSpPr/>
      </dsp:nvSpPr>
      <dsp:spPr>
        <a:xfrm>
          <a:off x="3266813" y="255570"/>
          <a:ext cx="2087288" cy="1824553"/>
        </a:xfrm>
        <a:prstGeom prst="rightArrow">
          <a:avLst>
            <a:gd name="adj1" fmla="val 70000"/>
            <a:gd name="adj2" fmla="val 5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50" b="1" kern="1200" dirty="0"/>
            <a:t>Megtárgyalja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050" b="1" kern="1200" dirty="0"/>
            <a:t>Véleményezi</a:t>
          </a:r>
        </a:p>
      </dsp:txBody>
      <dsp:txXfrm>
        <a:off x="3788635" y="529253"/>
        <a:ext cx="1017553" cy="1277187"/>
      </dsp:txXfrm>
    </dsp:sp>
    <dsp:sp modelId="{781852A9-0298-415F-A28C-ECBA036E754E}">
      <dsp:nvSpPr>
        <dsp:cNvPr id="0" name=""/>
        <dsp:cNvSpPr/>
      </dsp:nvSpPr>
      <dsp:spPr>
        <a:xfrm>
          <a:off x="2744991" y="646025"/>
          <a:ext cx="1043644" cy="10436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/>
            <a:t>EDMB</a:t>
          </a:r>
        </a:p>
      </dsp:txBody>
      <dsp:txXfrm>
        <a:off x="2897829" y="798863"/>
        <a:ext cx="737968" cy="737968"/>
      </dsp:txXfrm>
    </dsp:sp>
    <dsp:sp modelId="{3D1A1892-AD58-4ACD-9E0D-7A220E29784D}">
      <dsp:nvSpPr>
        <dsp:cNvPr id="0" name=""/>
        <dsp:cNvSpPr/>
      </dsp:nvSpPr>
      <dsp:spPr>
        <a:xfrm>
          <a:off x="6006379" y="255570"/>
          <a:ext cx="2087288" cy="1824553"/>
        </a:xfrm>
        <a:prstGeom prst="rightArrow">
          <a:avLst>
            <a:gd name="adj1" fmla="val 70000"/>
            <a:gd name="adj2" fmla="val 5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13970" bIns="698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hu-HU" sz="1050" b="1" kern="1200" dirty="0"/>
            <a:t>Elfogadja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hu-HU" sz="1050" b="1" kern="1200" dirty="0"/>
            <a:t>Az EDHT elé terjeszti</a:t>
          </a:r>
        </a:p>
      </dsp:txBody>
      <dsp:txXfrm>
        <a:off x="6528202" y="529253"/>
        <a:ext cx="1017553" cy="1277187"/>
      </dsp:txXfrm>
    </dsp:sp>
    <dsp:sp modelId="{2E7AEA25-25F3-40DC-95C8-4800C4C6151E}">
      <dsp:nvSpPr>
        <dsp:cNvPr id="0" name=""/>
        <dsp:cNvSpPr/>
      </dsp:nvSpPr>
      <dsp:spPr>
        <a:xfrm>
          <a:off x="5484557" y="646025"/>
          <a:ext cx="1043644" cy="10436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/>
            <a:t>EMBB</a:t>
          </a:r>
        </a:p>
      </dsp:txBody>
      <dsp:txXfrm>
        <a:off x="5637395" y="798863"/>
        <a:ext cx="737968" cy="737968"/>
      </dsp:txXfrm>
    </dsp:sp>
    <dsp:sp modelId="{2F71FCFB-D7A5-4F7F-A2BD-A56626D3752B}">
      <dsp:nvSpPr>
        <dsp:cNvPr id="0" name=""/>
        <dsp:cNvSpPr/>
      </dsp:nvSpPr>
      <dsp:spPr>
        <a:xfrm>
          <a:off x="8745946" y="255570"/>
          <a:ext cx="2087288" cy="1824553"/>
        </a:xfrm>
        <a:prstGeom prst="rightArrow">
          <a:avLst>
            <a:gd name="adj1" fmla="val 70000"/>
            <a:gd name="adj2" fmla="val 50000"/>
          </a:avLst>
        </a:prstGeom>
        <a:solidFill>
          <a:srgbClr val="FFC000">
            <a:alpha val="90000"/>
          </a:srgb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hu-HU" sz="1000" b="1" kern="1200" dirty="0"/>
            <a:t>Beszámol az iskolák éves tevékenységéről az ET-</a:t>
          </a:r>
          <a:r>
            <a:rPr lang="hu-HU" sz="1000" b="1" kern="1200" dirty="0" err="1"/>
            <a:t>nak</a:t>
          </a:r>
          <a:endParaRPr lang="hu-HU" sz="1000" b="1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u-HU" sz="700" kern="1200" dirty="0"/>
        </a:p>
      </dsp:txBody>
      <dsp:txXfrm>
        <a:off x="9267768" y="529253"/>
        <a:ext cx="1017553" cy="1277187"/>
      </dsp:txXfrm>
    </dsp:sp>
    <dsp:sp modelId="{F0C2AFF1-4C1B-4AE7-957C-E2EA0EEF7D49}">
      <dsp:nvSpPr>
        <dsp:cNvPr id="0" name=""/>
        <dsp:cNvSpPr/>
      </dsp:nvSpPr>
      <dsp:spPr>
        <a:xfrm>
          <a:off x="8224124" y="646025"/>
          <a:ext cx="1043644" cy="104364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b="1" kern="1200" dirty="0"/>
            <a:t>EDHT</a:t>
          </a:r>
        </a:p>
      </dsp:txBody>
      <dsp:txXfrm>
        <a:off x="8376962" y="798863"/>
        <a:ext cx="737968" cy="737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pke.sharepoint.com/sites/MBJO/Megosztott%20dokumentumok/Forms/AllItems.aspx?id=%2Fsites%2FMBJO%2FMegosztott%20dokumentumok%2FGeneral%2FMin%C5%91s%C3%A9gbiztos%C3%ADt%C3%A1s%2F%C3%89ves%20min%C5%91s%C3%A9gbiztos%C3%ADt%C3%A1si%20besz%C3%A1mol%C3%B3k%2FDoktori%20Iskol%C3%A1k&amp;viewid=b6b72eab%2D8c11%2D42b4%2Da7d8%2D57c32c1ebb2e&amp;FolderCTID=0x012000A179F017A46F5545838C7721425057A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pke.sharepoint.com/:w:/r/sites/MBJO/_layouts/15/Doc.aspx?sourcedoc=%7BD57DB468-E59C-461E-97F7-4AE8AB9F050E%7D&amp;file=Bels%C5%91%20audit%20jkv_BTDHT_MB_2024.docx&amp;action=default&amp;mobileredirect=tru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ppke.sharepoint.com/:w:/r/sites/MBJO/_layouts/15/Doc.aspx?sourcedoc=%7B1AE7A5BB-1DB9-4D45-A610-4BD274F305E6%7D&amp;file=Min%C5%91s%C3%A9gbiztos%C3%ADt%C3%A1si%20besz%C3%A1mol%C3%B3_T%C3%81DI_2024_vegl.docx&amp;action=default&amp;mobileredirect=true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1B2A7D-FD5E-4A67-556C-ED95E5AB4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10080"/>
            <a:ext cx="10572000" cy="2971051"/>
          </a:xfrm>
        </p:spPr>
        <p:txBody>
          <a:bodyPr/>
          <a:lstStyle/>
          <a:p>
            <a:pPr algn="ctr"/>
            <a:r>
              <a:rPr lang="hu-HU" dirty="0"/>
              <a:t>DOKTORI ISKOLÁK MINŐSÉGIRÁNYÍTÁSA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6AFB3B4-3D07-0F3A-3C57-732530BA9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86" y="5408853"/>
            <a:ext cx="6218583" cy="1020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E195E89F-C688-7238-B6CC-554175595CA2}"/>
              </a:ext>
            </a:extLst>
          </p:cNvPr>
          <p:cNvSpPr txBox="1"/>
          <p:nvPr/>
        </p:nvSpPr>
        <p:spPr>
          <a:xfrm>
            <a:off x="5933661" y="5505759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30575">
              <a:buNone/>
              <a:tabLst>
                <a:tab pos="2971800" algn="ctr"/>
                <a:tab pos="5943600" algn="r"/>
                <a:tab pos="449580" algn="l"/>
              </a:tabLst>
            </a:pPr>
            <a:r>
              <a:rPr lang="hu-HU" sz="1800" b="1" dirty="0">
                <a:solidFill>
                  <a:srgbClr val="0070C0"/>
                </a:solidFill>
                <a:effectLst/>
                <a:latin typeface="PT Sans" panose="020B0503020203020204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Egyetemi Doktori </a:t>
            </a:r>
            <a:endParaRPr lang="hu-HU" sz="1400" dirty="0">
              <a:solidFill>
                <a:srgbClr val="0070C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330575">
              <a:buNone/>
              <a:tabLst>
                <a:tab pos="2971800" algn="ctr"/>
                <a:tab pos="5943600" algn="r"/>
                <a:tab pos="449580" algn="l"/>
              </a:tabLst>
            </a:pPr>
            <a:r>
              <a:rPr lang="hu-HU" sz="1800" b="1" dirty="0">
                <a:solidFill>
                  <a:srgbClr val="0070C0"/>
                </a:solidFill>
                <a:effectLst/>
                <a:latin typeface="PT Sans" panose="020B0503020203020204" pitchFamily="34" charset="-18"/>
                <a:ea typeface="Times New Roman" panose="02020603050405020304" pitchFamily="18" charset="0"/>
                <a:cs typeface="Times New Roman" panose="02020603050405020304" pitchFamily="18" charset="0"/>
              </a:rPr>
              <a:t>Minőségbiztosítási Bizottság</a:t>
            </a:r>
            <a:endParaRPr lang="hu-HU" sz="1400" dirty="0">
              <a:solidFill>
                <a:srgbClr val="0070C0"/>
              </a:solidFill>
              <a:effectLst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51450904-E8CB-4CD8-2AF2-B7A8DA0B501E}"/>
              </a:ext>
            </a:extLst>
          </p:cNvPr>
          <p:cNvSpPr txBox="1"/>
          <p:nvPr/>
        </p:nvSpPr>
        <p:spPr>
          <a:xfrm>
            <a:off x="3173897" y="4195898"/>
            <a:ext cx="632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Készítette: Dr. Rénes Balázs, EDMB titkár, MB referens</a:t>
            </a:r>
          </a:p>
        </p:txBody>
      </p:sp>
    </p:spTree>
    <p:extLst>
      <p:ext uri="{BB962C8B-B14F-4D97-AF65-F5344CB8AC3E}">
        <p14:creationId xmlns:p14="http://schemas.microsoft.com/office/powerpoint/2010/main" val="771034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C2B81F-A459-1B5E-B259-BFDB9721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Éves minőségbiztosítási feladatok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F6352628-BA64-609C-10BE-501CFDA3CA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325262"/>
              </p:ext>
            </p:extLst>
          </p:nvPr>
        </p:nvGraphicFramePr>
        <p:xfrm>
          <a:off x="819150" y="2222500"/>
          <a:ext cx="105537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zövegdoboz 2">
            <a:extLst>
              <a:ext uri="{FF2B5EF4-FFF2-40B4-BE49-F238E27FC236}">
                <a16:creationId xmlns:a16="http://schemas.microsoft.com/office/drawing/2014/main" id="{923EF095-1983-EDED-8F01-63AC78E278DF}"/>
              </a:ext>
            </a:extLst>
          </p:cNvPr>
          <p:cNvSpPr txBox="1"/>
          <p:nvPr/>
        </p:nvSpPr>
        <p:spPr>
          <a:xfrm>
            <a:off x="9163455" y="3429000"/>
            <a:ext cx="2315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rgbClr val="FF0000"/>
                </a:solidFill>
              </a:rPr>
              <a:t>Megelőző év december. Tanéves célok esetén szeptember.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5CF83DE-4579-89F4-66E4-AB23439831FF}"/>
              </a:ext>
            </a:extLst>
          </p:cNvPr>
          <p:cNvSpPr txBox="1"/>
          <p:nvPr/>
        </p:nvSpPr>
        <p:spPr>
          <a:xfrm>
            <a:off x="7127132" y="1932264"/>
            <a:ext cx="2315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rgbClr val="FF0000"/>
                </a:solidFill>
              </a:rPr>
              <a:t>Megelőző év december. Tanéves célok esetén szeptember.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C665DDF4-C56A-D160-A699-725529DE923E}"/>
              </a:ext>
            </a:extLst>
          </p:cNvPr>
          <p:cNvSpPr txBox="1"/>
          <p:nvPr/>
        </p:nvSpPr>
        <p:spPr>
          <a:xfrm>
            <a:off x="9163455" y="4626793"/>
            <a:ext cx="2315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rgbClr val="FF0000"/>
                </a:solidFill>
              </a:rPr>
              <a:t>Célok kijelölésétől függően, félidős vagy szakaszosan minden MBB ülésen.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D805BFCF-DC8A-DD05-ED1A-1C23E28097E8}"/>
              </a:ext>
            </a:extLst>
          </p:cNvPr>
          <p:cNvSpPr txBox="1"/>
          <p:nvPr/>
        </p:nvSpPr>
        <p:spPr>
          <a:xfrm>
            <a:off x="5463702" y="6581001"/>
            <a:ext cx="2315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rgbClr val="FF0000"/>
                </a:solidFill>
              </a:rPr>
              <a:t>November 30-ig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1680C113-4348-2008-5040-98F70321BFC7}"/>
              </a:ext>
            </a:extLst>
          </p:cNvPr>
          <p:cNvSpPr txBox="1"/>
          <p:nvPr/>
        </p:nvSpPr>
        <p:spPr>
          <a:xfrm>
            <a:off x="782844" y="4757846"/>
            <a:ext cx="2315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rgbClr val="FF0000"/>
                </a:solidFill>
              </a:rPr>
              <a:t>Egyeztetés alapján október-november folyamán.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DCE4AC14-28F5-73E1-67BE-812338CC2BE2}"/>
              </a:ext>
            </a:extLst>
          </p:cNvPr>
          <p:cNvSpPr txBox="1"/>
          <p:nvPr/>
        </p:nvSpPr>
        <p:spPr>
          <a:xfrm>
            <a:off x="819150" y="3429000"/>
            <a:ext cx="2315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rgbClr val="FF0000"/>
                </a:solidFill>
              </a:rPr>
              <a:t>December végéig adott évet lefedő időszakról.</a:t>
            </a:r>
          </a:p>
        </p:txBody>
      </p:sp>
    </p:spTree>
    <p:extLst>
      <p:ext uri="{BB962C8B-B14F-4D97-AF65-F5344CB8AC3E}">
        <p14:creationId xmlns:p14="http://schemas.microsoft.com/office/powerpoint/2010/main" val="1233178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996F68-117E-6C32-EAB3-751D23B52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Minőségcélok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F2EFB868-B1F8-2118-5E2A-5172AFDB25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335813"/>
              </p:ext>
            </p:extLst>
          </p:nvPr>
        </p:nvGraphicFramePr>
        <p:xfrm>
          <a:off x="819150" y="2222502"/>
          <a:ext cx="10553700" cy="97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7F0435D3-4615-BA25-E1EA-77FB0B673AB9}"/>
              </a:ext>
            </a:extLst>
          </p:cNvPr>
          <p:cNvSpPr txBox="1"/>
          <p:nvPr/>
        </p:nvSpPr>
        <p:spPr>
          <a:xfrm>
            <a:off x="512674" y="3192952"/>
            <a:ext cx="111666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>
                <a:solidFill>
                  <a:schemeClr val="bg1"/>
                </a:solidFill>
              </a:rPr>
              <a:t>Cél: </a:t>
            </a:r>
            <a:r>
              <a:rPr lang="hu-HU" dirty="0">
                <a:solidFill>
                  <a:schemeClr val="bg1"/>
                </a:solidFill>
              </a:rPr>
              <a:t>megvalósítandó célkitűzések, azaz nem általános, nem minden évben megismétlődő, minőségfejlesztést feltételező, új vagy megújított célok és tevékenységek. </a:t>
            </a:r>
          </a:p>
          <a:p>
            <a:endParaRPr lang="hu-HU" b="1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Mérőszámok: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minőségi pl. </a:t>
            </a:r>
            <a:r>
              <a:rPr lang="hu-HU" dirty="0">
                <a:solidFill>
                  <a:schemeClr val="bg1"/>
                </a:solidFill>
              </a:rPr>
              <a:t>minőségszint, eredmény, hibaarány</a:t>
            </a: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mennyiségi pl. </a:t>
            </a:r>
            <a:r>
              <a:rPr lang="hu-HU" dirty="0">
                <a:solidFill>
                  <a:schemeClr val="bg1"/>
                </a:solidFill>
              </a:rPr>
              <a:t>darabszám</a:t>
            </a: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pénzügyi pl. </a:t>
            </a:r>
            <a:r>
              <a:rPr lang="hu-HU" dirty="0">
                <a:solidFill>
                  <a:schemeClr val="bg1"/>
                </a:solidFill>
              </a:rPr>
              <a:t>költség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eredményességi pl. </a:t>
            </a:r>
            <a:r>
              <a:rPr lang="hu-HU" dirty="0">
                <a:solidFill>
                  <a:schemeClr val="bg1"/>
                </a:solidFill>
              </a:rPr>
              <a:t>elért eredmény/tervezett eredmény 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hatékonysági pl. </a:t>
            </a:r>
            <a:r>
              <a:rPr lang="hu-HU" dirty="0">
                <a:solidFill>
                  <a:schemeClr val="bg1"/>
                </a:solidFill>
              </a:rPr>
              <a:t>elért eredmény/felhasznált erőforrások %</a:t>
            </a: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termelékenység pl. </a:t>
            </a:r>
            <a:r>
              <a:rPr lang="hu-HU" dirty="0">
                <a:solidFill>
                  <a:schemeClr val="bg1"/>
                </a:solidFill>
              </a:rPr>
              <a:t>bemeneti érték/kimeneti érték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Célérték: </a:t>
            </a:r>
            <a:r>
              <a:rPr lang="hu-HU" dirty="0">
                <a:solidFill>
                  <a:schemeClr val="bg1"/>
                </a:solidFill>
              </a:rPr>
              <a:t>képesség &amp; igények &amp; elégedettség &amp; kiértékelés alapján növelés vagy csökkentés, mennyiről mennyire, pl. lemorzsolódás -5 %, +5 db meghirdetett tárgy, +5 fő nemzetközi óraadó</a:t>
            </a:r>
          </a:p>
        </p:txBody>
      </p:sp>
    </p:spTree>
    <p:extLst>
      <p:ext uri="{BB962C8B-B14F-4D97-AF65-F5344CB8AC3E}">
        <p14:creationId xmlns:p14="http://schemas.microsoft.com/office/powerpoint/2010/main" val="29493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12BA4B-C5A7-5150-CDD5-13652A9F4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Célokhoz rendelt intézkedések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89FB53B-EB08-6F8B-625D-88E4415FA9AE}"/>
              </a:ext>
            </a:extLst>
          </p:cNvPr>
          <p:cNvSpPr txBox="1"/>
          <p:nvPr/>
        </p:nvSpPr>
        <p:spPr>
          <a:xfrm>
            <a:off x="475421" y="2234293"/>
            <a:ext cx="112411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>
                <a:solidFill>
                  <a:schemeClr val="bg1"/>
                </a:solidFill>
              </a:rPr>
              <a:t>Intézkedési terv: </a:t>
            </a:r>
            <a:r>
              <a:rPr lang="hu-HU" dirty="0">
                <a:solidFill>
                  <a:schemeClr val="bg1"/>
                </a:solidFill>
              </a:rPr>
              <a:t>Minőségfejlesztési intézkedések, amelyek meghatározzák az iskola aktuális éves/tanéves feladatait. A minőségcélokhoz rendelt intézkedések tartalmazzák az ESG kapcsolódást, a konkrét feladat megnevezését, felelősét, határidejét és külön oszlopban annak eredményét is (teljesülés esetén kitöltendő oszlop).</a:t>
            </a:r>
            <a:endParaRPr lang="hu-HU" b="1" dirty="0">
              <a:solidFill>
                <a:schemeClr val="bg1"/>
              </a:solidFill>
            </a:endParaRPr>
          </a:p>
          <a:p>
            <a:endParaRPr lang="hu-HU" b="1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Formái: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bg1"/>
                </a:solidFill>
              </a:rPr>
              <a:t>Az intézményakkreditációs határozat ajánlásaihoz készített intézkedési terv és annak végrehajtása(honnan–hová tart a doktori iskola).</a:t>
            </a: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bg1"/>
                </a:solidFill>
              </a:rPr>
              <a:t>A 3 éves stratégia alapján kijelölt célokhoz kapcsolódó intézkedések (fejlesztéseknek megfelelő).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bg1"/>
                </a:solidFill>
              </a:rPr>
              <a:t>Az előző éves intézkedési tervhez kapcsolódó intézkedések (folytatólagos)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Ideális: </a:t>
            </a:r>
            <a:r>
              <a:rPr lang="hu-HU" dirty="0">
                <a:solidFill>
                  <a:schemeClr val="bg1"/>
                </a:solidFill>
              </a:rPr>
              <a:t>Ha mindet leköveti.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pPr algn="ctr"/>
            <a:r>
              <a:rPr lang="hu-HU" b="1" u="sng" dirty="0">
                <a:solidFill>
                  <a:schemeClr val="bg1"/>
                </a:solidFill>
              </a:rPr>
              <a:t>A javasolt intézkedés a DI MBB jóváhagyásával konkrét felelőssel és határidővel rendelkező feladattá válik.</a:t>
            </a: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433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4CC4C43-1D61-7EF4-C711-75999DC86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</a:t>
            </a:r>
            <a:r>
              <a:rPr lang="hu-HU" dirty="0" err="1"/>
              <a:t>Utánkövetés</a:t>
            </a:r>
            <a:r>
              <a:rPr lang="hu-HU" dirty="0"/>
              <a:t> (belső)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7C4B8D74-CC9F-9BB4-C0D1-034AFFA43C24}"/>
              </a:ext>
            </a:extLst>
          </p:cNvPr>
          <p:cNvSpPr txBox="1"/>
          <p:nvPr/>
        </p:nvSpPr>
        <p:spPr>
          <a:xfrm>
            <a:off x="387626" y="2286000"/>
            <a:ext cx="11201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Az addig elért időközi eredmények nyomon követése és elemzése alapján kell elvégezni, az intézkedési tervet célszerű szakaszosan, akár minden MBB ülésen, de legalább félidőnél átnézni.</a:t>
            </a:r>
          </a:p>
          <a:p>
            <a:endParaRPr lang="hu-HU" b="1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Ez alapján történik meg a kitűzött intézkedések rangsorolása és teljesülésük megtervezése.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Felelős: </a:t>
            </a:r>
            <a:r>
              <a:rPr lang="hu-HU" dirty="0">
                <a:solidFill>
                  <a:schemeClr val="bg1"/>
                </a:solidFill>
              </a:rPr>
              <a:t>hatékonyságnövelés esetén új felelős kijelölése is történhet.</a:t>
            </a: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Határidő: </a:t>
            </a:r>
            <a:r>
              <a:rPr lang="hu-HU" dirty="0">
                <a:solidFill>
                  <a:schemeClr val="bg1"/>
                </a:solidFill>
              </a:rPr>
              <a:t>megvalósult/nem valósult meg?</a:t>
            </a:r>
            <a:endParaRPr lang="hu-HU" b="1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chemeClr val="bg1"/>
                </a:solidFill>
              </a:rPr>
              <a:t>Eredmény: </a:t>
            </a:r>
            <a:r>
              <a:rPr lang="hu-HU" dirty="0">
                <a:solidFill>
                  <a:schemeClr val="bg1"/>
                </a:solidFill>
              </a:rPr>
              <a:t>nem teljesült, részleges teljesülés vagy teljesült.</a:t>
            </a:r>
          </a:p>
          <a:p>
            <a:endParaRPr lang="hu-HU" b="1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A minőségcélok és a hozzájuk kapcsolódó intézkedési terv létrejötte után </a:t>
            </a:r>
            <a:r>
              <a:rPr lang="hu-HU" dirty="0">
                <a:solidFill>
                  <a:schemeClr val="bg1"/>
                </a:solidFill>
              </a:rPr>
              <a:t>(tanéves célok esetén félév végén célszerű) </a:t>
            </a:r>
            <a:r>
              <a:rPr lang="hu-HU" b="1">
                <a:solidFill>
                  <a:schemeClr val="bg1"/>
                </a:solidFill>
              </a:rPr>
              <a:t>történő időszakos </a:t>
            </a:r>
            <a:r>
              <a:rPr lang="hu-HU" b="1" dirty="0">
                <a:solidFill>
                  <a:schemeClr val="bg1"/>
                </a:solidFill>
              </a:rPr>
              <a:t>értékelés.</a:t>
            </a:r>
          </a:p>
          <a:p>
            <a:endParaRPr lang="hu-HU" b="1" dirty="0">
              <a:solidFill>
                <a:schemeClr val="bg1"/>
              </a:solidFill>
            </a:endParaRPr>
          </a:p>
          <a:p>
            <a:endParaRPr lang="hu-HU" b="1" dirty="0">
              <a:solidFill>
                <a:schemeClr val="bg1"/>
              </a:solidFill>
            </a:endParaRPr>
          </a:p>
          <a:p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29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0CE43C-E997-20F5-942E-FD1027B8D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4. Drive feltöltés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F803928-06E3-44A2-4B4F-E25F33186658}"/>
              </a:ext>
            </a:extLst>
          </p:cNvPr>
          <p:cNvSpPr txBox="1"/>
          <p:nvPr/>
        </p:nvSpPr>
        <p:spPr>
          <a:xfrm>
            <a:off x="268357" y="2136913"/>
            <a:ext cx="1178780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Rendszeresen frissítendő Excel tábla, célja a változáskövetés, akkreditációs önértékelés írásának megkönnyítése. Minden DI adminisztrátornak és vezetőnek van hozzáférése.</a:t>
            </a:r>
          </a:p>
          <a:p>
            <a:r>
              <a:rPr lang="hu-HU" b="1" dirty="0" err="1">
                <a:solidFill>
                  <a:schemeClr val="bg1"/>
                </a:solidFill>
                <a:hlinkClick r:id="rId2"/>
              </a:rPr>
              <a:t>Sharepoint</a:t>
            </a:r>
            <a:r>
              <a:rPr lang="hu-HU" b="1" dirty="0">
                <a:solidFill>
                  <a:schemeClr val="bg1"/>
                </a:solidFill>
                <a:hlinkClick r:id="rId2"/>
              </a:rPr>
              <a:t>/MBJO/Megosztott dokumentumok/Doktori Iskolák/Rendszeres beszámoló</a:t>
            </a:r>
            <a:endParaRPr lang="hu-HU" b="1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Tartalma: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Tájékoztató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Adatok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Felmérések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Törzstagok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MB határozatok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Szabályzatok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Jelentkezési, hallgatói létszámadatok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Fokozatszerzés, komplex vizsga teljesítés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Témavezetői eredményesség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Mobilitás, Doktorandusz aktivitás/támogatás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bg1"/>
                </a:solidFill>
              </a:rPr>
              <a:t>Nemzetközi kapcsolatok</a:t>
            </a:r>
            <a:endParaRPr lang="hu-HU" b="1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Határidő: </a:t>
            </a:r>
            <a:r>
              <a:rPr lang="hu-HU" b="1" dirty="0">
                <a:solidFill>
                  <a:srgbClr val="FF0000"/>
                </a:solidFill>
              </a:rPr>
              <a:t>november 30.</a:t>
            </a:r>
          </a:p>
          <a:p>
            <a:endParaRPr lang="hu-H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197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6F2B13-3DEF-EDD2-89B0-35CCC7900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5. Belső audit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90F4A31-2EF2-CDCE-B723-29165DCA9F94}"/>
              </a:ext>
            </a:extLst>
          </p:cNvPr>
          <p:cNvSpPr txBox="1"/>
          <p:nvPr/>
        </p:nvSpPr>
        <p:spPr>
          <a:xfrm>
            <a:off x="447262" y="2176669"/>
            <a:ext cx="1143993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Vagy másképp első fél általi audit, amikor az auditot a saját intézmény munkatársa, vagy az ő megbízásából egy külső szakértő végzi. A PPKE-n ezért a Minőségbiztosítási Iroda felel.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TÁDI belső audit közösen a BTK-s iskolákkal: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Vizsgálat tárgya szerint:</a:t>
            </a:r>
          </a:p>
          <a:p>
            <a:r>
              <a:rPr lang="hu-HU" dirty="0">
                <a:solidFill>
                  <a:schemeClr val="bg1"/>
                </a:solidFill>
              </a:rPr>
              <a:t>Folyamat és rendszeraudit: az adott Doktori Iskola minőségbiztosítási rendszeréről és fejlesztési folyamatairól tájékoztat.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A belső audit céljai: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bg1"/>
                </a:solidFill>
              </a:rPr>
              <a:t>felkészülés a külső auditokra/felülvizsgálatokra  pl. MAB akkreditáció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bg1"/>
                </a:solidFill>
              </a:rPr>
              <a:t>belső felülvizsgálat annak érdekében, hogy minden a terv szerint halad-e;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dirty="0">
                <a:solidFill>
                  <a:schemeClr val="bg1"/>
                </a:solidFill>
              </a:rPr>
              <a:t>belső hibák, fejlesztési lehetőségek feltárása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Referencia: </a:t>
            </a:r>
            <a:r>
              <a:rPr lang="hu-HU" b="1" dirty="0">
                <a:solidFill>
                  <a:schemeClr val="bg1"/>
                </a:solidFill>
                <a:hlinkClick r:id="rId2"/>
              </a:rPr>
              <a:t>BTDHMBB belső audit jegyzőkönyv 2024</a:t>
            </a:r>
            <a:endParaRPr lang="hu-HU" b="1" dirty="0">
              <a:solidFill>
                <a:schemeClr val="bg1"/>
              </a:solidFill>
            </a:endParaRPr>
          </a:p>
          <a:p>
            <a:endParaRPr lang="hu-HU" dirty="0"/>
          </a:p>
        </p:txBody>
      </p:sp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95B51FBC-60AB-AF47-B9DF-EA40B36D9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514206"/>
              </p:ext>
            </p:extLst>
          </p:nvPr>
        </p:nvGraphicFramePr>
        <p:xfrm>
          <a:off x="5367131" y="3006920"/>
          <a:ext cx="4570150" cy="84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4658">
                  <a:extLst>
                    <a:ext uri="{9D8B030D-6E8A-4147-A177-3AD203B41FA5}">
                      <a16:colId xmlns:a16="http://schemas.microsoft.com/office/drawing/2014/main" val="3912126911"/>
                    </a:ext>
                  </a:extLst>
                </a:gridCol>
                <a:gridCol w="2285492">
                  <a:extLst>
                    <a:ext uri="{9D8B030D-6E8A-4147-A177-3AD203B41FA5}">
                      <a16:colId xmlns:a16="http://schemas.microsoft.com/office/drawing/2014/main" val="2795677234"/>
                    </a:ext>
                  </a:extLst>
                </a:gridCol>
              </a:tblGrid>
              <a:tr h="8441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</a:rPr>
                        <a:t>BTDHT MBB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dirty="0">
                          <a:solidFill>
                            <a:schemeClr val="bg1"/>
                          </a:solidFill>
                          <a:effectLst/>
                        </a:rPr>
                        <a:t>2025.11.19. – 15.00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434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564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84AD3D-A383-E853-1DDF-1D5C39A2F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6. Éves beszámoló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0C22D1E-C1E8-1A4C-4248-931C11844EA3}"/>
              </a:ext>
            </a:extLst>
          </p:cNvPr>
          <p:cNvSpPr txBox="1"/>
          <p:nvPr/>
        </p:nvSpPr>
        <p:spPr>
          <a:xfrm>
            <a:off x="301486" y="2117035"/>
            <a:ext cx="1158902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Tulajdonképpen ez egy mini önértékelés: </a:t>
            </a:r>
            <a:r>
              <a:rPr lang="hu-HU" dirty="0">
                <a:solidFill>
                  <a:schemeClr val="bg1"/>
                </a:solidFill>
              </a:rPr>
              <a:t>A doktori iskola éves eredményeit tartalmazó jelentés, amelyben a DI beszámol éves tevékenységéről, azonosítja erősségeit és fejlesztendő területeit, és kijelöli azokat a fejlesztési tevékenységeket, amelyek megvalósulását folyamatosan nyomon követi.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Az ESG 2015 tematikus és a rendszeres beszámoló Excel táblázat adatai szerint készül. </a:t>
            </a:r>
            <a:r>
              <a:rPr lang="hu-HU" dirty="0">
                <a:solidFill>
                  <a:schemeClr val="bg1"/>
                </a:solidFill>
              </a:rPr>
              <a:t>Megfelelőségi pro forma módszerrel, amely a MAB-os önértékelésre való felkészülést támogatja, mivel a felkészüléssel egy időben dokumentálják a folyamatot, ezáltal időt és energiát takarítanak meg.</a:t>
            </a:r>
            <a:endParaRPr lang="hu-HU" b="1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Időtartam: </a:t>
            </a:r>
            <a:r>
              <a:rPr lang="hu-HU" dirty="0">
                <a:solidFill>
                  <a:schemeClr val="bg1"/>
                </a:solidFill>
              </a:rPr>
              <a:t>Mindig éves (-</a:t>
            </a:r>
            <a:r>
              <a:rPr lang="hu-HU" dirty="0" err="1">
                <a:solidFill>
                  <a:schemeClr val="bg1"/>
                </a:solidFill>
              </a:rPr>
              <a:t>tól</a:t>
            </a:r>
            <a:r>
              <a:rPr lang="hu-HU" dirty="0">
                <a:solidFill>
                  <a:schemeClr val="bg1"/>
                </a:solidFill>
              </a:rPr>
              <a:t> -</a:t>
            </a:r>
            <a:r>
              <a:rPr lang="hu-HU" dirty="0" err="1">
                <a:solidFill>
                  <a:schemeClr val="bg1"/>
                </a:solidFill>
              </a:rPr>
              <a:t>ig</a:t>
            </a:r>
            <a:r>
              <a:rPr lang="hu-HU" dirty="0">
                <a:solidFill>
                  <a:schemeClr val="bg1"/>
                </a:solidFill>
              </a:rPr>
              <a:t>) időszakot fed le.</a:t>
            </a:r>
          </a:p>
          <a:p>
            <a:r>
              <a:rPr lang="hu-HU" b="1" dirty="0">
                <a:solidFill>
                  <a:schemeClr val="bg1"/>
                </a:solidFill>
              </a:rPr>
              <a:t>Határidő: </a:t>
            </a:r>
            <a:r>
              <a:rPr lang="hu-HU" b="1" dirty="0">
                <a:solidFill>
                  <a:srgbClr val="FF0000"/>
                </a:solidFill>
              </a:rPr>
              <a:t>december 31.</a:t>
            </a:r>
            <a:endParaRPr lang="hu-HU" b="1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Példa: </a:t>
            </a:r>
            <a:r>
              <a:rPr lang="hu-HU" dirty="0">
                <a:solidFill>
                  <a:schemeClr val="bg1"/>
                </a:solidFill>
                <a:hlinkClick r:id="rId2"/>
              </a:rPr>
              <a:t>TÁDI éves beszámoló 2024</a:t>
            </a:r>
            <a:endParaRPr lang="hu-HU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2FEFF6C-BB02-57B4-9931-62FC75B715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7696465"/>
              </p:ext>
            </p:extLst>
          </p:nvPr>
        </p:nvGraphicFramePr>
        <p:xfrm>
          <a:off x="676669" y="4631634"/>
          <a:ext cx="10838660" cy="2335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3559261"/>
      </p:ext>
    </p:extLst>
  </p:cSld>
  <p:clrMapOvr>
    <a:masterClrMapping/>
  </p:clrMapOvr>
</p:sld>
</file>

<file path=ppt/theme/theme1.xml><?xml version="1.0" encoding="utf-8"?>
<a:theme xmlns:a="http://schemas.openxmlformats.org/drawingml/2006/main" name="Jegyezhető">
  <a:themeElements>
    <a:clrScheme name="Kék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721</Words>
  <Application>Microsoft Office PowerPoint</Application>
  <PresentationFormat>Szélesvásznú</PresentationFormat>
  <Paragraphs>107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Georgia</vt:lpstr>
      <vt:lpstr>PT Sans</vt:lpstr>
      <vt:lpstr>Wingdings</vt:lpstr>
      <vt:lpstr>Wingdings 2</vt:lpstr>
      <vt:lpstr>Jegyezhető</vt:lpstr>
      <vt:lpstr>DOKTORI ISKOLÁK MINŐSÉGIRÁNYÍTÁSA</vt:lpstr>
      <vt:lpstr>Éves minőségbiztosítási feladatok</vt:lpstr>
      <vt:lpstr>1. Minőségcélok</vt:lpstr>
      <vt:lpstr>2. Célokhoz rendelt intézkedések</vt:lpstr>
      <vt:lpstr>3. Utánkövetés (belső)</vt:lpstr>
      <vt:lpstr>4. Drive feltöltés</vt:lpstr>
      <vt:lpstr>5. Belső audit</vt:lpstr>
      <vt:lpstr>6. Éves beszámoló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Rénes Balázs</dc:creator>
  <cp:lastModifiedBy>Rénes Balázs</cp:lastModifiedBy>
  <cp:revision>10</cp:revision>
  <dcterms:created xsi:type="dcterms:W3CDTF">2025-09-16T08:32:52Z</dcterms:created>
  <dcterms:modified xsi:type="dcterms:W3CDTF">2025-09-22T12:23:22Z</dcterms:modified>
</cp:coreProperties>
</file>