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51" dt="2026-09-22T11:43:06.497"/>
    <p1510:client id="{886D11E1-9A46-C4FE-4713-134E3A103DAC}" v="1411" dt="2026-09-22T09:56:56.618"/>
    <p1510:client id="{AAE269F4-1AFD-8816-BCC2-BDCF80A4CDC3}" v="646" dt="2026-09-21T15:39:09.5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énes Balázs" userId="S::wid2du@ad.ppke.hu::914e087f-c8ea-4668-9997-2d48aeb701bd" providerId="AD" clId="Web-{886D11E1-9A46-C4FE-4713-134E3A103DAC}"/>
    <pc:docChg chg="addSld modSld">
      <pc:chgData name="Rénes Balázs" userId="S::wid2du@ad.ppke.hu::914e087f-c8ea-4668-9997-2d48aeb701bd" providerId="AD" clId="Web-{886D11E1-9A46-C4FE-4713-134E3A103DAC}" dt="2026-09-22T09:56:56.353" v="1424" actId="20577"/>
      <pc:docMkLst>
        <pc:docMk/>
      </pc:docMkLst>
      <pc:sldChg chg="modSp">
        <pc:chgData name="Rénes Balázs" userId="S::wid2du@ad.ppke.hu::914e087f-c8ea-4668-9997-2d48aeb701bd" providerId="AD" clId="Web-{886D11E1-9A46-C4FE-4713-134E3A103DAC}" dt="2026-09-22T09:20:54.250" v="1323" actId="20577"/>
        <pc:sldMkLst>
          <pc:docMk/>
          <pc:sldMk cId="4266748471" sldId="256"/>
        </pc:sldMkLst>
        <pc:spChg chg="mod">
          <ac:chgData name="Rénes Balázs" userId="S::wid2du@ad.ppke.hu::914e087f-c8ea-4668-9997-2d48aeb701bd" providerId="AD" clId="Web-{886D11E1-9A46-C4FE-4713-134E3A103DAC}" dt="2026-09-22T09:20:54.250" v="1323" actId="20577"/>
          <ac:spMkLst>
            <pc:docMk/>
            <pc:sldMk cId="4266748471" sldId="256"/>
            <ac:spMk id="3" creationId="{00000000-0000-0000-0000-000000000000}"/>
          </ac:spMkLst>
        </pc:spChg>
      </pc:sldChg>
      <pc:sldChg chg="modSp">
        <pc:chgData name="Rénes Balázs" userId="S::wid2du@ad.ppke.hu::914e087f-c8ea-4668-9997-2d48aeb701bd" providerId="AD" clId="Web-{886D11E1-9A46-C4FE-4713-134E3A103DAC}" dt="2026-09-22T09:42:29.506" v="1407" actId="20577"/>
        <pc:sldMkLst>
          <pc:docMk/>
          <pc:sldMk cId="3456130219" sldId="257"/>
        </pc:sldMkLst>
        <pc:spChg chg="mod">
          <ac:chgData name="Rénes Balázs" userId="S::wid2du@ad.ppke.hu::914e087f-c8ea-4668-9997-2d48aeb701bd" providerId="AD" clId="Web-{886D11E1-9A46-C4FE-4713-134E3A103DAC}" dt="2026-09-22T09:42:29.506" v="1407" actId="20577"/>
          <ac:spMkLst>
            <pc:docMk/>
            <pc:sldMk cId="3456130219" sldId="257"/>
            <ac:spMk id="3" creationId="{04CB1F2E-E852-A1A1-AA93-4168390617D7}"/>
          </ac:spMkLst>
        </pc:spChg>
      </pc:sldChg>
      <pc:sldChg chg="modSp">
        <pc:chgData name="Rénes Balázs" userId="S::wid2du@ad.ppke.hu::914e087f-c8ea-4668-9997-2d48aeb701bd" providerId="AD" clId="Web-{886D11E1-9A46-C4FE-4713-134E3A103DAC}" dt="2026-09-22T09:56:56.353" v="1424" actId="20577"/>
        <pc:sldMkLst>
          <pc:docMk/>
          <pc:sldMk cId="1698453625" sldId="258"/>
        </pc:sldMkLst>
        <pc:spChg chg="mod">
          <ac:chgData name="Rénes Balázs" userId="S::wid2du@ad.ppke.hu::914e087f-c8ea-4668-9997-2d48aeb701bd" providerId="AD" clId="Web-{886D11E1-9A46-C4FE-4713-134E3A103DAC}" dt="2026-09-22T08:36:05.666" v="1084" actId="20577"/>
          <ac:spMkLst>
            <pc:docMk/>
            <pc:sldMk cId="1698453625" sldId="258"/>
            <ac:spMk id="2" creationId="{BD39456F-40C9-B41C-C010-78BFB8E1D514}"/>
          </ac:spMkLst>
        </pc:spChg>
        <pc:spChg chg="mod">
          <ac:chgData name="Rénes Balázs" userId="S::wid2du@ad.ppke.hu::914e087f-c8ea-4668-9997-2d48aeb701bd" providerId="AD" clId="Web-{886D11E1-9A46-C4FE-4713-134E3A103DAC}" dt="2026-09-22T09:56:56.353" v="1424" actId="20577"/>
          <ac:spMkLst>
            <pc:docMk/>
            <pc:sldMk cId="1698453625" sldId="258"/>
            <ac:spMk id="3" creationId="{F4BF6E77-7793-4223-AEA2-345DCE38B0E6}"/>
          </ac:spMkLst>
        </pc:spChg>
      </pc:sldChg>
      <pc:sldChg chg="modSp">
        <pc:chgData name="Rénes Balázs" userId="S::wid2du@ad.ppke.hu::914e087f-c8ea-4668-9997-2d48aeb701bd" providerId="AD" clId="Web-{886D11E1-9A46-C4FE-4713-134E3A103DAC}" dt="2026-09-22T08:40:28.749" v="1186" actId="20577"/>
        <pc:sldMkLst>
          <pc:docMk/>
          <pc:sldMk cId="2464040818" sldId="259"/>
        </pc:sldMkLst>
        <pc:spChg chg="mod">
          <ac:chgData name="Rénes Balázs" userId="S::wid2du@ad.ppke.hu::914e087f-c8ea-4668-9997-2d48aeb701bd" providerId="AD" clId="Web-{886D11E1-9A46-C4FE-4713-134E3A103DAC}" dt="2026-09-22T08:40:28.749" v="1186" actId="20577"/>
          <ac:spMkLst>
            <pc:docMk/>
            <pc:sldMk cId="2464040818" sldId="259"/>
            <ac:spMk id="3" creationId="{45932757-6980-7E7D-9C5C-58BD70F65BF4}"/>
          </ac:spMkLst>
        </pc:spChg>
      </pc:sldChg>
      <pc:sldChg chg="modSp new">
        <pc:chgData name="Rénes Balázs" userId="S::wid2du@ad.ppke.hu::914e087f-c8ea-4668-9997-2d48aeb701bd" providerId="AD" clId="Web-{886D11E1-9A46-C4FE-4713-134E3A103DAC}" dt="2026-09-22T08:38:44.210" v="1171" actId="20577"/>
        <pc:sldMkLst>
          <pc:docMk/>
          <pc:sldMk cId="2246369823" sldId="260"/>
        </pc:sldMkLst>
        <pc:spChg chg="mod">
          <ac:chgData name="Rénes Balázs" userId="S::wid2du@ad.ppke.hu::914e087f-c8ea-4668-9997-2d48aeb701bd" providerId="AD" clId="Web-{886D11E1-9A46-C4FE-4713-134E3A103DAC}" dt="2026-09-22T07:39:26.502" v="4" actId="20577"/>
          <ac:spMkLst>
            <pc:docMk/>
            <pc:sldMk cId="2246369823" sldId="260"/>
            <ac:spMk id="2" creationId="{D4702878-D9BE-2F1E-7D9E-B4F1575C9A7F}"/>
          </ac:spMkLst>
        </pc:spChg>
        <pc:spChg chg="mod">
          <ac:chgData name="Rénes Balázs" userId="S::wid2du@ad.ppke.hu::914e087f-c8ea-4668-9997-2d48aeb701bd" providerId="AD" clId="Web-{886D11E1-9A46-C4FE-4713-134E3A103DAC}" dt="2026-09-22T08:38:44.210" v="1171" actId="20577"/>
          <ac:spMkLst>
            <pc:docMk/>
            <pc:sldMk cId="2246369823" sldId="260"/>
            <ac:spMk id="3" creationId="{DC7547F6-DAA8-45CF-ACED-8B2224C9C170}"/>
          </ac:spMkLst>
        </pc:spChg>
      </pc:sldChg>
      <pc:sldChg chg="modSp new">
        <pc:chgData name="Rénes Balázs" userId="S::wid2du@ad.ppke.hu::914e087f-c8ea-4668-9997-2d48aeb701bd" providerId="AD" clId="Web-{886D11E1-9A46-C4FE-4713-134E3A103DAC}" dt="2026-09-22T08:36:32.371" v="1086" actId="20577"/>
        <pc:sldMkLst>
          <pc:docMk/>
          <pc:sldMk cId="3056409221" sldId="261"/>
        </pc:sldMkLst>
        <pc:spChg chg="mod">
          <ac:chgData name="Rénes Balázs" userId="S::wid2du@ad.ppke.hu::914e087f-c8ea-4668-9997-2d48aeb701bd" providerId="AD" clId="Web-{886D11E1-9A46-C4FE-4713-134E3A103DAC}" dt="2026-09-22T08:21:38.531" v="475" actId="20577"/>
          <ac:spMkLst>
            <pc:docMk/>
            <pc:sldMk cId="3056409221" sldId="261"/>
            <ac:spMk id="2" creationId="{0E9775B1-BC16-4A6A-6B9B-452D24D431D2}"/>
          </ac:spMkLst>
        </pc:spChg>
        <pc:spChg chg="mod">
          <ac:chgData name="Rénes Balázs" userId="S::wid2du@ad.ppke.hu::914e087f-c8ea-4668-9997-2d48aeb701bd" providerId="AD" clId="Web-{886D11E1-9A46-C4FE-4713-134E3A103DAC}" dt="2026-09-22T08:36:32.371" v="1086" actId="20577"/>
          <ac:spMkLst>
            <pc:docMk/>
            <pc:sldMk cId="3056409221" sldId="261"/>
            <ac:spMk id="3" creationId="{54CF5C37-5445-DE46-8AE0-5FBC7BA9C8B7}"/>
          </ac:spMkLst>
        </pc:spChg>
      </pc:sldChg>
      <pc:sldChg chg="modSp new">
        <pc:chgData name="Rénes Balázs" userId="S::wid2du@ad.ppke.hu::914e087f-c8ea-4668-9997-2d48aeb701bd" providerId="AD" clId="Web-{886D11E1-9A46-C4FE-4713-134E3A103DAC}" dt="2026-09-22T09:42:18.911" v="1406" actId="20577"/>
        <pc:sldMkLst>
          <pc:docMk/>
          <pc:sldMk cId="1046794996" sldId="262"/>
        </pc:sldMkLst>
        <pc:spChg chg="mod">
          <ac:chgData name="Rénes Balázs" userId="S::wid2du@ad.ppke.hu::914e087f-c8ea-4668-9997-2d48aeb701bd" providerId="AD" clId="Web-{886D11E1-9A46-C4FE-4713-134E3A103DAC}" dt="2026-09-22T08:36:51.388" v="1105" actId="20577"/>
          <ac:spMkLst>
            <pc:docMk/>
            <pc:sldMk cId="1046794996" sldId="262"/>
            <ac:spMk id="2" creationId="{7F47424B-903A-143D-E7C3-2D8DD0D917D6}"/>
          </ac:spMkLst>
        </pc:spChg>
        <pc:spChg chg="mod">
          <ac:chgData name="Rénes Balázs" userId="S::wid2du@ad.ppke.hu::914e087f-c8ea-4668-9997-2d48aeb701bd" providerId="AD" clId="Web-{886D11E1-9A46-C4FE-4713-134E3A103DAC}" dt="2026-09-22T09:42:18.911" v="1406" actId="20577"/>
          <ac:spMkLst>
            <pc:docMk/>
            <pc:sldMk cId="1046794996" sldId="262"/>
            <ac:spMk id="3" creationId="{5147214B-8838-7D21-B7F7-3C7EECFA59BE}"/>
          </ac:spMkLst>
        </pc:spChg>
      </pc:sldChg>
    </pc:docChg>
  </pc:docChgLst>
  <pc:docChgLst>
    <pc:chgData name="Rénes Balázs" userId="S::wid2du@ad.ppke.hu::914e087f-c8ea-4668-9997-2d48aeb701bd" providerId="AD" clId="Web-{AAE269F4-1AFD-8816-BCC2-BDCF80A4CDC3}"/>
    <pc:docChg chg="addSld modSld addMainMaster delMainMaster">
      <pc:chgData name="Rénes Balázs" userId="S::wid2du@ad.ppke.hu::914e087f-c8ea-4668-9997-2d48aeb701bd" providerId="AD" clId="Web-{AAE269F4-1AFD-8816-BCC2-BDCF80A4CDC3}" dt="2026-09-21T15:39:09.585" v="652" actId="20577"/>
      <pc:docMkLst>
        <pc:docMk/>
      </pc:docMkLst>
      <pc:sldChg chg="addSp delSp modSp mod setBg modClrScheme setClrOvrMap chgLayout">
        <pc:chgData name="Rénes Balázs" userId="S::wid2du@ad.ppke.hu::914e087f-c8ea-4668-9997-2d48aeb701bd" providerId="AD" clId="Web-{AAE269F4-1AFD-8816-BCC2-BDCF80A4CDC3}" dt="2026-09-21T12:21:51.622" v="21"/>
        <pc:sldMkLst>
          <pc:docMk/>
          <pc:sldMk cId="4266748471" sldId="256"/>
        </pc:sldMkLst>
        <pc:spChg chg="mod">
          <ac:chgData name="Rénes Balázs" userId="S::wid2du@ad.ppke.hu::914e087f-c8ea-4668-9997-2d48aeb701bd" providerId="AD" clId="Web-{AAE269F4-1AFD-8816-BCC2-BDCF80A4CDC3}" dt="2026-09-21T12:21:51.622" v="21"/>
          <ac:spMkLst>
            <pc:docMk/>
            <pc:sldMk cId="4266748471" sldId="256"/>
            <ac:spMk id="2" creationId="{00000000-0000-0000-0000-000000000000}"/>
          </ac:spMkLst>
        </pc:spChg>
        <pc:spChg chg="mod">
          <ac:chgData name="Rénes Balázs" userId="S::wid2du@ad.ppke.hu::914e087f-c8ea-4668-9997-2d48aeb701bd" providerId="AD" clId="Web-{AAE269F4-1AFD-8816-BCC2-BDCF80A4CDC3}" dt="2026-09-21T12:21:51.622" v="21"/>
          <ac:spMkLst>
            <pc:docMk/>
            <pc:sldMk cId="4266748471" sldId="256"/>
            <ac:spMk id="3" creationId="{00000000-0000-0000-0000-000000000000}"/>
          </ac:spMkLst>
        </pc:spChg>
        <pc:spChg chg="add del">
          <ac:chgData name="Rénes Balázs" userId="S::wid2du@ad.ppke.hu::914e087f-c8ea-4668-9997-2d48aeb701bd" providerId="AD" clId="Web-{AAE269F4-1AFD-8816-BCC2-BDCF80A4CDC3}" dt="2026-09-21T12:21:40.855" v="18"/>
          <ac:spMkLst>
            <pc:docMk/>
            <pc:sldMk cId="4266748471" sldId="256"/>
            <ac:spMk id="5" creationId="{46B9231A-B34B-4A29-A6AC-532E1EE81575}"/>
          </ac:spMkLst>
        </pc:spChg>
        <pc:spChg chg="add del">
          <ac:chgData name="Rénes Balázs" userId="S::wid2du@ad.ppke.hu::914e087f-c8ea-4668-9997-2d48aeb701bd" providerId="AD" clId="Web-{AAE269F4-1AFD-8816-BCC2-BDCF80A4CDC3}" dt="2026-09-21T12:17:38.727" v="14"/>
          <ac:spMkLst>
            <pc:docMk/>
            <pc:sldMk cId="4266748471" sldId="256"/>
            <ac:spMk id="9" creationId="{6CA2C65D-0168-1245-86C8-62A8A6F7B813}"/>
          </ac:spMkLst>
        </pc:spChg>
        <pc:spChg chg="add del">
          <ac:chgData name="Rénes Balázs" userId="S::wid2du@ad.ppke.hu::914e087f-c8ea-4668-9997-2d48aeb701bd" providerId="AD" clId="Web-{AAE269F4-1AFD-8816-BCC2-BDCF80A4CDC3}" dt="2026-09-21T12:21:51.512" v="20"/>
          <ac:spMkLst>
            <pc:docMk/>
            <pc:sldMk cId="4266748471" sldId="256"/>
            <ac:spMk id="10" creationId="{9B7AD9F6-8CE7-4299-8FC6-328F4DCD3FF9}"/>
          </ac:spMkLst>
        </pc:spChg>
        <pc:spChg chg="add del">
          <ac:chgData name="Rénes Balázs" userId="S::wid2du@ad.ppke.hu::914e087f-c8ea-4668-9997-2d48aeb701bd" providerId="AD" clId="Web-{AAE269F4-1AFD-8816-BCC2-BDCF80A4CDC3}" dt="2026-09-21T12:17:38.727" v="14"/>
          <ac:spMkLst>
            <pc:docMk/>
            <pc:sldMk cId="4266748471" sldId="256"/>
            <ac:spMk id="11" creationId="{4029224B-C0FC-EC47-B248-0D4271BC7FC3}"/>
          </ac:spMkLst>
        </pc:spChg>
        <pc:spChg chg="add del">
          <ac:chgData name="Rénes Balázs" userId="S::wid2du@ad.ppke.hu::914e087f-c8ea-4668-9997-2d48aeb701bd" providerId="AD" clId="Web-{AAE269F4-1AFD-8816-BCC2-BDCF80A4CDC3}" dt="2026-09-21T12:21:51.512" v="20"/>
          <ac:spMkLst>
            <pc:docMk/>
            <pc:sldMk cId="4266748471" sldId="256"/>
            <ac:spMk id="12" creationId="{F49775AF-8896-43EE-92C6-83497D6DC56F}"/>
          </ac:spMkLst>
        </pc:spChg>
        <pc:spChg chg="add del">
          <ac:chgData name="Rénes Balázs" userId="S::wid2du@ad.ppke.hu::914e087f-c8ea-4668-9997-2d48aeb701bd" providerId="AD" clId="Web-{AAE269F4-1AFD-8816-BCC2-BDCF80A4CDC3}" dt="2026-09-21T12:17:38.727" v="14"/>
          <ac:spMkLst>
            <pc:docMk/>
            <pc:sldMk cId="4266748471" sldId="256"/>
            <ac:spMk id="13" creationId="{755E9273-3717-C94C-9BFF-75E87E47C46A}"/>
          </ac:spMkLst>
        </pc:spChg>
        <pc:spChg chg="add del">
          <ac:chgData name="Rénes Balázs" userId="S::wid2du@ad.ppke.hu::914e087f-c8ea-4668-9997-2d48aeb701bd" providerId="AD" clId="Web-{AAE269F4-1AFD-8816-BCC2-BDCF80A4CDC3}" dt="2026-09-21T12:20:17.192" v="16"/>
          <ac:spMkLst>
            <pc:docMk/>
            <pc:sldMk cId="4266748471" sldId="256"/>
            <ac:spMk id="15" creationId="{41AC6C06-99FE-4BA1-BC82-8406A424CD67}"/>
          </ac:spMkLst>
        </pc:spChg>
        <pc:spChg chg="add del">
          <ac:chgData name="Rénes Balázs" userId="S::wid2du@ad.ppke.hu::914e087f-c8ea-4668-9997-2d48aeb701bd" providerId="AD" clId="Web-{AAE269F4-1AFD-8816-BCC2-BDCF80A4CDC3}" dt="2026-09-21T12:20:17.192" v="16"/>
          <ac:spMkLst>
            <pc:docMk/>
            <pc:sldMk cId="4266748471" sldId="256"/>
            <ac:spMk id="16" creationId="{1DB043B4-68C6-45B9-82AC-A5800EADB8DB}"/>
          </ac:spMkLst>
        </pc:spChg>
        <pc:spChg chg="add del">
          <ac:chgData name="Rénes Balázs" userId="S::wid2du@ad.ppke.hu::914e087f-c8ea-4668-9997-2d48aeb701bd" providerId="AD" clId="Web-{AAE269F4-1AFD-8816-BCC2-BDCF80A4CDC3}" dt="2026-09-21T12:20:17.192" v="16"/>
          <ac:spMkLst>
            <pc:docMk/>
            <pc:sldMk cId="4266748471" sldId="256"/>
            <ac:spMk id="17" creationId="{7AEC842D-C905-4DEA-B1C3-CA51995C572A}"/>
          </ac:spMkLst>
        </pc:spChg>
        <pc:spChg chg="add">
          <ac:chgData name="Rénes Balázs" userId="S::wid2du@ad.ppke.hu::914e087f-c8ea-4668-9997-2d48aeb701bd" providerId="AD" clId="Web-{AAE269F4-1AFD-8816-BCC2-BDCF80A4CDC3}" dt="2026-09-21T12:21:51.622" v="21"/>
          <ac:spMkLst>
            <pc:docMk/>
            <pc:sldMk cId="4266748471" sldId="256"/>
            <ac:spMk id="19" creationId="{0EECA69B-4C2A-7F31-8019-E90DB3BD49CB}"/>
          </ac:spMkLst>
        </pc:spChg>
        <pc:spChg chg="add">
          <ac:chgData name="Rénes Balázs" userId="S::wid2du@ad.ppke.hu::914e087f-c8ea-4668-9997-2d48aeb701bd" providerId="AD" clId="Web-{AAE269F4-1AFD-8816-BCC2-BDCF80A4CDC3}" dt="2026-09-21T12:21:51.622" v="21"/>
          <ac:spMkLst>
            <pc:docMk/>
            <pc:sldMk cId="4266748471" sldId="256"/>
            <ac:spMk id="22" creationId="{857DEAC1-B3AA-6569-0A44-A191DF2F3C67}"/>
          </ac:spMkLst>
        </pc:spChg>
        <pc:grpChg chg="add del">
          <ac:chgData name="Rénes Balázs" userId="S::wid2du@ad.ppke.hu::914e087f-c8ea-4668-9997-2d48aeb701bd" providerId="AD" clId="Web-{AAE269F4-1AFD-8816-BCC2-BDCF80A4CDC3}" dt="2026-09-21T12:20:17.192" v="16"/>
          <ac:grpSpMkLst>
            <pc:docMk/>
            <pc:sldMk cId="4266748471" sldId="256"/>
            <ac:grpSpMk id="18" creationId="{4592A8CB-0B0A-43A5-86F4-712B0C469671}"/>
          </ac:grpSpMkLst>
        </pc:grpChg>
        <pc:picChg chg="add del">
          <ac:chgData name="Rénes Balázs" userId="S::wid2du@ad.ppke.hu::914e087f-c8ea-4668-9997-2d48aeb701bd" providerId="AD" clId="Web-{AAE269F4-1AFD-8816-BCC2-BDCF80A4CDC3}" dt="2026-09-21T12:17:38.727" v="14"/>
          <ac:picMkLst>
            <pc:docMk/>
            <pc:sldMk cId="4266748471" sldId="256"/>
            <ac:picMk id="4" creationId="{DED9F988-42A4-522C-0BF6-4514D891F5CA}"/>
          </ac:picMkLst>
        </pc:picChg>
        <pc:picChg chg="add del">
          <ac:chgData name="Rénes Balázs" userId="S::wid2du@ad.ppke.hu::914e087f-c8ea-4668-9997-2d48aeb701bd" providerId="AD" clId="Web-{AAE269F4-1AFD-8816-BCC2-BDCF80A4CDC3}" dt="2026-09-21T12:21:40.855" v="18"/>
          <ac:picMkLst>
            <pc:docMk/>
            <pc:sldMk cId="4266748471" sldId="256"/>
            <ac:picMk id="6" creationId="{B5081D0A-2ECB-8B07-BD57-BDD1A8ADCD04}"/>
          </ac:picMkLst>
        </pc:picChg>
        <pc:picChg chg="add del">
          <ac:chgData name="Rénes Balázs" userId="S::wid2du@ad.ppke.hu::914e087f-c8ea-4668-9997-2d48aeb701bd" providerId="AD" clId="Web-{AAE269F4-1AFD-8816-BCC2-BDCF80A4CDC3}" dt="2026-09-21T12:21:51.512" v="20"/>
          <ac:picMkLst>
            <pc:docMk/>
            <pc:sldMk cId="4266748471" sldId="256"/>
            <ac:picMk id="14" creationId="{B686503D-DFA7-4F11-0EE5-F8F9B0F48D60}"/>
          </ac:picMkLst>
        </pc:picChg>
        <pc:picChg chg="add del">
          <ac:chgData name="Rénes Balázs" userId="S::wid2du@ad.ppke.hu::914e087f-c8ea-4668-9997-2d48aeb701bd" providerId="AD" clId="Web-{AAE269F4-1AFD-8816-BCC2-BDCF80A4CDC3}" dt="2026-09-21T12:20:17.192" v="16"/>
          <ac:picMkLst>
            <pc:docMk/>
            <pc:sldMk cId="4266748471" sldId="256"/>
            <ac:picMk id="20" creationId="{ABACED37-4FB7-7BC4-1B3A-70CB9FB3F640}"/>
          </ac:picMkLst>
        </pc:picChg>
        <pc:picChg chg="add">
          <ac:chgData name="Rénes Balázs" userId="S::wid2du@ad.ppke.hu::914e087f-c8ea-4668-9997-2d48aeb701bd" providerId="AD" clId="Web-{AAE269F4-1AFD-8816-BCC2-BDCF80A4CDC3}" dt="2026-09-21T12:21:51.622" v="21"/>
          <ac:picMkLst>
            <pc:docMk/>
            <pc:sldMk cId="4266748471" sldId="256"/>
            <ac:picMk id="21" creationId="{A42FFA52-E3F9-E4E9-FC83-1E6BBCEEC856}"/>
          </ac:picMkLst>
        </pc:picChg>
        <pc:cxnChg chg="add del">
          <ac:chgData name="Rénes Balázs" userId="S::wid2du@ad.ppke.hu::914e087f-c8ea-4668-9997-2d48aeb701bd" providerId="AD" clId="Web-{AAE269F4-1AFD-8816-BCC2-BDCF80A4CDC3}" dt="2026-09-21T12:21:40.855" v="18"/>
          <ac:cxnSpMkLst>
            <pc:docMk/>
            <pc:sldMk cId="4266748471" sldId="256"/>
            <ac:cxnSpMk id="7" creationId="{F0CE0765-E93C-4D37-9D5F-D464EFB10FA7}"/>
          </ac:cxnSpMkLst>
        </pc:cxnChg>
      </pc:sldChg>
      <pc:sldChg chg="modSp new">
        <pc:chgData name="Rénes Balázs" userId="S::wid2du@ad.ppke.hu::914e087f-c8ea-4668-9997-2d48aeb701bd" providerId="AD" clId="Web-{AAE269F4-1AFD-8816-BCC2-BDCF80A4CDC3}" dt="2026-09-21T15:39:09.585" v="652" actId="20577"/>
        <pc:sldMkLst>
          <pc:docMk/>
          <pc:sldMk cId="3456130219" sldId="257"/>
        </pc:sldMkLst>
        <pc:spChg chg="mod">
          <ac:chgData name="Rénes Balázs" userId="S::wid2du@ad.ppke.hu::914e087f-c8ea-4668-9997-2d48aeb701bd" providerId="AD" clId="Web-{AAE269F4-1AFD-8816-BCC2-BDCF80A4CDC3}" dt="2026-09-21T12:32:02.545" v="73" actId="20577"/>
          <ac:spMkLst>
            <pc:docMk/>
            <pc:sldMk cId="3456130219" sldId="257"/>
            <ac:spMk id="2" creationId="{C52AF398-1F97-0B99-DCA5-638D18945DE2}"/>
          </ac:spMkLst>
        </pc:spChg>
        <pc:spChg chg="mod">
          <ac:chgData name="Rénes Balázs" userId="S::wid2du@ad.ppke.hu::914e087f-c8ea-4668-9997-2d48aeb701bd" providerId="AD" clId="Web-{AAE269F4-1AFD-8816-BCC2-BDCF80A4CDC3}" dt="2026-09-21T15:39:09.585" v="652" actId="20577"/>
          <ac:spMkLst>
            <pc:docMk/>
            <pc:sldMk cId="3456130219" sldId="257"/>
            <ac:spMk id="3" creationId="{04CB1F2E-E852-A1A1-AA93-4168390617D7}"/>
          </ac:spMkLst>
        </pc:spChg>
      </pc:sldChg>
      <pc:sldChg chg="modSp new">
        <pc:chgData name="Rénes Balázs" userId="S::wid2du@ad.ppke.hu::914e087f-c8ea-4668-9997-2d48aeb701bd" providerId="AD" clId="Web-{AAE269F4-1AFD-8816-BCC2-BDCF80A4CDC3}" dt="2026-09-21T15:23:42.566" v="405" actId="14100"/>
        <pc:sldMkLst>
          <pc:docMk/>
          <pc:sldMk cId="1698453625" sldId="258"/>
        </pc:sldMkLst>
        <pc:spChg chg="mod">
          <ac:chgData name="Rénes Balázs" userId="S::wid2du@ad.ppke.hu::914e087f-c8ea-4668-9997-2d48aeb701bd" providerId="AD" clId="Web-{AAE269F4-1AFD-8816-BCC2-BDCF80A4CDC3}" dt="2026-09-21T14:11:13.097" v="307" actId="20577"/>
          <ac:spMkLst>
            <pc:docMk/>
            <pc:sldMk cId="1698453625" sldId="258"/>
            <ac:spMk id="2" creationId="{BD39456F-40C9-B41C-C010-78BFB8E1D514}"/>
          </ac:spMkLst>
        </pc:spChg>
        <pc:spChg chg="mod">
          <ac:chgData name="Rénes Balázs" userId="S::wid2du@ad.ppke.hu::914e087f-c8ea-4668-9997-2d48aeb701bd" providerId="AD" clId="Web-{AAE269F4-1AFD-8816-BCC2-BDCF80A4CDC3}" dt="2026-09-21T14:05:44.244" v="232" actId="20577"/>
          <ac:spMkLst>
            <pc:docMk/>
            <pc:sldMk cId="1698453625" sldId="258"/>
            <ac:spMk id="3" creationId="{F4BF6E77-7793-4223-AEA2-345DCE38B0E6}"/>
          </ac:spMkLst>
        </pc:spChg>
        <pc:spChg chg="mod">
          <ac:chgData name="Rénes Balázs" userId="S::wid2du@ad.ppke.hu::914e087f-c8ea-4668-9997-2d48aeb701bd" providerId="AD" clId="Web-{AAE269F4-1AFD-8816-BCC2-BDCF80A4CDC3}" dt="2026-09-21T15:23:42.566" v="405" actId="14100"/>
          <ac:spMkLst>
            <pc:docMk/>
            <pc:sldMk cId="1698453625" sldId="258"/>
            <ac:spMk id="4" creationId="{A15C70F9-C5B3-3AA9-269E-65674A8FB5E3}"/>
          </ac:spMkLst>
        </pc:spChg>
      </pc:sldChg>
      <pc:sldChg chg="modSp new">
        <pc:chgData name="Rénes Balázs" userId="S::wid2du@ad.ppke.hu::914e087f-c8ea-4668-9997-2d48aeb701bd" providerId="AD" clId="Web-{AAE269F4-1AFD-8816-BCC2-BDCF80A4CDC3}" dt="2026-09-21T15:38:41.037" v="651" actId="20577"/>
        <pc:sldMkLst>
          <pc:docMk/>
          <pc:sldMk cId="2464040818" sldId="259"/>
        </pc:sldMkLst>
        <pc:spChg chg="mod">
          <ac:chgData name="Rénes Balázs" userId="S::wid2du@ad.ppke.hu::914e087f-c8ea-4668-9997-2d48aeb701bd" providerId="AD" clId="Web-{AAE269F4-1AFD-8816-BCC2-BDCF80A4CDC3}" dt="2026-09-21T15:24:48.678" v="415" actId="20577"/>
          <ac:spMkLst>
            <pc:docMk/>
            <pc:sldMk cId="2464040818" sldId="259"/>
            <ac:spMk id="2" creationId="{DB932A28-5400-252E-1816-D485A13E3EAB}"/>
          </ac:spMkLst>
        </pc:spChg>
        <pc:spChg chg="mod">
          <ac:chgData name="Rénes Balázs" userId="S::wid2du@ad.ppke.hu::914e087f-c8ea-4668-9997-2d48aeb701bd" providerId="AD" clId="Web-{AAE269F4-1AFD-8816-BCC2-BDCF80A4CDC3}" dt="2026-09-21T15:38:41.037" v="651" actId="20577"/>
          <ac:spMkLst>
            <pc:docMk/>
            <pc:sldMk cId="2464040818" sldId="259"/>
            <ac:spMk id="3" creationId="{45932757-6980-7E7D-9C5C-58BD70F65BF4}"/>
          </ac:spMkLst>
        </pc:spChg>
      </pc:sldChg>
      <pc:sldMasterChg chg="add del addSldLayout delSldLayout">
        <pc:chgData name="Rénes Balázs" userId="S::wid2du@ad.ppke.hu::914e087f-c8ea-4668-9997-2d48aeb701bd" providerId="AD" clId="Web-{AAE269F4-1AFD-8816-BCC2-BDCF80A4CDC3}" dt="2026-09-21T12:21:51.622" v="21"/>
        <pc:sldMasterMkLst>
          <pc:docMk/>
          <pc:sldMasterMk cId="798062927" sldId="2147483648"/>
        </pc:sldMasterMkLst>
        <pc:sldLayoutChg chg="add del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798062927" sldId="2147483648"/>
            <pc:sldLayoutMk cId="1331746569" sldId="2147483649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798062927" sldId="2147483648"/>
            <pc:sldLayoutMk cId="3810502996" sldId="2147483650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798062927" sldId="2147483648"/>
            <pc:sldLayoutMk cId="1356358126" sldId="2147483651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798062927" sldId="2147483648"/>
            <pc:sldLayoutMk cId="324695496" sldId="2147483652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798062927" sldId="2147483648"/>
            <pc:sldLayoutMk cId="3429168541" sldId="2147483653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798062927" sldId="2147483648"/>
            <pc:sldLayoutMk cId="3997832783" sldId="2147483654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798062927" sldId="2147483648"/>
            <pc:sldLayoutMk cId="1078127673" sldId="2147483655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798062927" sldId="2147483648"/>
            <pc:sldLayoutMk cId="2903084306" sldId="2147483656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798062927" sldId="2147483648"/>
            <pc:sldLayoutMk cId="1883066043" sldId="2147483657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798062927" sldId="2147483648"/>
            <pc:sldLayoutMk cId="1663091269" sldId="2147483658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798062927" sldId="2147483648"/>
            <pc:sldLayoutMk cId="1772255771" sldId="2147483659"/>
          </pc:sldLayoutMkLst>
        </pc:sldLayoutChg>
      </pc:sldMasterChg>
      <pc:sldMasterChg chg="add addSldLayout">
        <pc:chgData name="Rénes Balázs" userId="S::wid2du@ad.ppke.hu::914e087f-c8ea-4668-9997-2d48aeb701bd" providerId="AD" clId="Web-{AAE269F4-1AFD-8816-BCC2-BDCF80A4CDC3}" dt="2026-09-21T12:21:51.622" v="21"/>
        <pc:sldMasterMkLst>
          <pc:docMk/>
          <pc:sldMasterMk cId="2858033264" sldId="2147483660"/>
        </pc:sldMasterMkLst>
        <pc:sldLayoutChg chg="add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2858033264" sldId="2147483660"/>
            <pc:sldLayoutMk cId="55763794" sldId="2147483661"/>
          </pc:sldLayoutMkLst>
        </pc:sldLayoutChg>
        <pc:sldLayoutChg chg="add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2858033264" sldId="2147483660"/>
            <pc:sldLayoutMk cId="3392511226" sldId="2147483662"/>
          </pc:sldLayoutMkLst>
        </pc:sldLayoutChg>
        <pc:sldLayoutChg chg="add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2858033264" sldId="2147483660"/>
            <pc:sldLayoutMk cId="1954999036" sldId="2147483663"/>
          </pc:sldLayoutMkLst>
        </pc:sldLayoutChg>
        <pc:sldLayoutChg chg="add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2858033264" sldId="2147483660"/>
            <pc:sldLayoutMk cId="3638900202" sldId="2147483664"/>
          </pc:sldLayoutMkLst>
        </pc:sldLayoutChg>
        <pc:sldLayoutChg chg="add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2858033264" sldId="2147483660"/>
            <pc:sldLayoutMk cId="670413427" sldId="2147483665"/>
          </pc:sldLayoutMkLst>
        </pc:sldLayoutChg>
        <pc:sldLayoutChg chg="add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2858033264" sldId="2147483660"/>
            <pc:sldLayoutMk cId="1325988469" sldId="2147483666"/>
          </pc:sldLayoutMkLst>
        </pc:sldLayoutChg>
        <pc:sldLayoutChg chg="add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2858033264" sldId="2147483660"/>
            <pc:sldLayoutMk cId="2126371071" sldId="2147483667"/>
          </pc:sldLayoutMkLst>
        </pc:sldLayoutChg>
        <pc:sldLayoutChg chg="add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2858033264" sldId="2147483660"/>
            <pc:sldLayoutMk cId="2813355863" sldId="2147483668"/>
          </pc:sldLayoutMkLst>
        </pc:sldLayoutChg>
        <pc:sldLayoutChg chg="add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2858033264" sldId="2147483660"/>
            <pc:sldLayoutMk cId="673431479" sldId="2147483669"/>
          </pc:sldLayoutMkLst>
        </pc:sldLayoutChg>
        <pc:sldLayoutChg chg="add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2858033264" sldId="2147483660"/>
            <pc:sldLayoutMk cId="1360894670" sldId="2147483670"/>
          </pc:sldLayoutMkLst>
        </pc:sldLayoutChg>
        <pc:sldLayoutChg chg="add">
          <pc:chgData name="Rénes Balázs" userId="S::wid2du@ad.ppke.hu::914e087f-c8ea-4668-9997-2d48aeb701bd" providerId="AD" clId="Web-{AAE269F4-1AFD-8816-BCC2-BDCF80A4CDC3}" dt="2026-09-21T12:21:51.622" v="21"/>
          <pc:sldLayoutMkLst>
            <pc:docMk/>
            <pc:sldMasterMk cId="2858033264" sldId="2147483660"/>
            <pc:sldLayoutMk cId="2956956598" sldId="2147483671"/>
          </pc:sldLayoutMkLst>
        </pc:sldLayoutChg>
      </pc:sldMasterChg>
      <pc:sldMasterChg chg="add del addSldLayout delSldLayout">
        <pc:chgData name="Rénes Balázs" userId="S::wid2du@ad.ppke.hu::914e087f-c8ea-4668-9997-2d48aeb701bd" providerId="AD" clId="Web-{AAE269F4-1AFD-8816-BCC2-BDCF80A4CDC3}" dt="2026-09-21T12:21:40.855" v="18"/>
        <pc:sldMasterMkLst>
          <pc:docMk/>
          <pc:sldMasterMk cId="3149903588" sldId="2147483696"/>
        </pc:sldMasterMkLst>
        <pc:sldLayoutChg chg="add del">
          <pc:chgData name="Rénes Balázs" userId="S::wid2du@ad.ppke.hu::914e087f-c8ea-4668-9997-2d48aeb701bd" providerId="AD" clId="Web-{AAE269F4-1AFD-8816-BCC2-BDCF80A4CDC3}" dt="2026-09-21T12:21:40.855" v="18"/>
          <pc:sldLayoutMkLst>
            <pc:docMk/>
            <pc:sldMasterMk cId="3149903588" sldId="2147483696"/>
            <pc:sldLayoutMk cId="4062566434" sldId="2147483685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40.855" v="18"/>
          <pc:sldLayoutMkLst>
            <pc:docMk/>
            <pc:sldMasterMk cId="3149903588" sldId="2147483696"/>
            <pc:sldLayoutMk cId="1758376348" sldId="2147483686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40.855" v="18"/>
          <pc:sldLayoutMkLst>
            <pc:docMk/>
            <pc:sldMasterMk cId="3149903588" sldId="2147483696"/>
            <pc:sldLayoutMk cId="2983177704" sldId="2147483687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40.855" v="18"/>
          <pc:sldLayoutMkLst>
            <pc:docMk/>
            <pc:sldMasterMk cId="3149903588" sldId="2147483696"/>
            <pc:sldLayoutMk cId="1512612765" sldId="2147483688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40.855" v="18"/>
          <pc:sldLayoutMkLst>
            <pc:docMk/>
            <pc:sldMasterMk cId="3149903588" sldId="2147483696"/>
            <pc:sldLayoutMk cId="2344182370" sldId="2147483689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40.855" v="18"/>
          <pc:sldLayoutMkLst>
            <pc:docMk/>
            <pc:sldMasterMk cId="3149903588" sldId="2147483696"/>
            <pc:sldLayoutMk cId="1130002966" sldId="2147483690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40.855" v="18"/>
          <pc:sldLayoutMkLst>
            <pc:docMk/>
            <pc:sldMasterMk cId="3149903588" sldId="2147483696"/>
            <pc:sldLayoutMk cId="951869710" sldId="2147483691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40.855" v="18"/>
          <pc:sldLayoutMkLst>
            <pc:docMk/>
            <pc:sldMasterMk cId="3149903588" sldId="2147483696"/>
            <pc:sldLayoutMk cId="2781779289" sldId="2147483692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40.855" v="18"/>
          <pc:sldLayoutMkLst>
            <pc:docMk/>
            <pc:sldMasterMk cId="3149903588" sldId="2147483696"/>
            <pc:sldLayoutMk cId="896905786" sldId="2147483693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40.855" v="18"/>
          <pc:sldLayoutMkLst>
            <pc:docMk/>
            <pc:sldMasterMk cId="3149903588" sldId="2147483696"/>
            <pc:sldLayoutMk cId="3760621141" sldId="2147483694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40.855" v="18"/>
          <pc:sldLayoutMkLst>
            <pc:docMk/>
            <pc:sldMasterMk cId="3149903588" sldId="2147483696"/>
            <pc:sldLayoutMk cId="492629848" sldId="2147483695"/>
          </pc:sldLayoutMkLst>
        </pc:sldLayoutChg>
      </pc:sldMasterChg>
      <pc:sldMasterChg chg="add del addSldLayout delSldLayout">
        <pc:chgData name="Rénes Balázs" userId="S::wid2du@ad.ppke.hu::914e087f-c8ea-4668-9997-2d48aeb701bd" providerId="AD" clId="Web-{AAE269F4-1AFD-8816-BCC2-BDCF80A4CDC3}" dt="2026-09-21T12:21:51.512" v="20"/>
        <pc:sldMasterMkLst>
          <pc:docMk/>
          <pc:sldMasterMk cId="1255539355" sldId="2147483736"/>
        </pc:sldMasterMkLst>
        <pc:sldLayoutChg chg="add del">
          <pc:chgData name="Rénes Balázs" userId="S::wid2du@ad.ppke.hu::914e087f-c8ea-4668-9997-2d48aeb701bd" providerId="AD" clId="Web-{AAE269F4-1AFD-8816-BCC2-BDCF80A4CDC3}" dt="2026-09-21T12:21:51.512" v="20"/>
          <pc:sldLayoutMkLst>
            <pc:docMk/>
            <pc:sldMasterMk cId="1255539355" sldId="2147483736"/>
            <pc:sldLayoutMk cId="3409415327" sldId="2147483725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51.512" v="20"/>
          <pc:sldLayoutMkLst>
            <pc:docMk/>
            <pc:sldMasterMk cId="1255539355" sldId="2147483736"/>
            <pc:sldLayoutMk cId="4269060910" sldId="2147483726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51.512" v="20"/>
          <pc:sldLayoutMkLst>
            <pc:docMk/>
            <pc:sldMasterMk cId="1255539355" sldId="2147483736"/>
            <pc:sldLayoutMk cId="683473262" sldId="2147483727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51.512" v="20"/>
          <pc:sldLayoutMkLst>
            <pc:docMk/>
            <pc:sldMasterMk cId="1255539355" sldId="2147483736"/>
            <pc:sldLayoutMk cId="1004028755" sldId="2147483728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51.512" v="20"/>
          <pc:sldLayoutMkLst>
            <pc:docMk/>
            <pc:sldMasterMk cId="1255539355" sldId="2147483736"/>
            <pc:sldLayoutMk cId="1956892866" sldId="2147483729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51.512" v="20"/>
          <pc:sldLayoutMkLst>
            <pc:docMk/>
            <pc:sldMasterMk cId="1255539355" sldId="2147483736"/>
            <pc:sldLayoutMk cId="385464420" sldId="2147483730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51.512" v="20"/>
          <pc:sldLayoutMkLst>
            <pc:docMk/>
            <pc:sldMasterMk cId="1255539355" sldId="2147483736"/>
            <pc:sldLayoutMk cId="2017582432" sldId="2147483731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51.512" v="20"/>
          <pc:sldLayoutMkLst>
            <pc:docMk/>
            <pc:sldMasterMk cId="1255539355" sldId="2147483736"/>
            <pc:sldLayoutMk cId="2914717922" sldId="2147483732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51.512" v="20"/>
          <pc:sldLayoutMkLst>
            <pc:docMk/>
            <pc:sldMasterMk cId="1255539355" sldId="2147483736"/>
            <pc:sldLayoutMk cId="1364901642" sldId="2147483733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51.512" v="20"/>
          <pc:sldLayoutMkLst>
            <pc:docMk/>
            <pc:sldMasterMk cId="1255539355" sldId="2147483736"/>
            <pc:sldLayoutMk cId="747192641" sldId="2147483734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1:51.512" v="20"/>
          <pc:sldLayoutMkLst>
            <pc:docMk/>
            <pc:sldMasterMk cId="1255539355" sldId="2147483736"/>
            <pc:sldLayoutMk cId="415340321" sldId="2147483735"/>
          </pc:sldLayoutMkLst>
        </pc:sldLayoutChg>
      </pc:sldMasterChg>
      <pc:sldMasterChg chg="add del addSldLayout delSldLayout">
        <pc:chgData name="Rénes Balázs" userId="S::wid2du@ad.ppke.hu::914e087f-c8ea-4668-9997-2d48aeb701bd" providerId="AD" clId="Web-{AAE269F4-1AFD-8816-BCC2-BDCF80A4CDC3}" dt="2026-09-21T12:17:38.727" v="14"/>
        <pc:sldMasterMkLst>
          <pc:docMk/>
          <pc:sldMasterMk cId="1342971086" sldId="2147483761"/>
        </pc:sldMasterMkLst>
        <pc:sldLayoutChg chg="add del">
          <pc:chgData name="Rénes Balázs" userId="S::wid2du@ad.ppke.hu::914e087f-c8ea-4668-9997-2d48aeb701bd" providerId="AD" clId="Web-{AAE269F4-1AFD-8816-BCC2-BDCF80A4CDC3}" dt="2026-09-21T12:17:38.727" v="14"/>
          <pc:sldLayoutMkLst>
            <pc:docMk/>
            <pc:sldMasterMk cId="1342971086" sldId="2147483761"/>
            <pc:sldLayoutMk cId="3204854987" sldId="2147483750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17:38.727" v="14"/>
          <pc:sldLayoutMkLst>
            <pc:docMk/>
            <pc:sldMasterMk cId="1342971086" sldId="2147483761"/>
            <pc:sldLayoutMk cId="2882635608" sldId="2147483751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17:38.727" v="14"/>
          <pc:sldLayoutMkLst>
            <pc:docMk/>
            <pc:sldMasterMk cId="1342971086" sldId="2147483761"/>
            <pc:sldLayoutMk cId="2166368249" sldId="2147483752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17:38.727" v="14"/>
          <pc:sldLayoutMkLst>
            <pc:docMk/>
            <pc:sldMasterMk cId="1342971086" sldId="2147483761"/>
            <pc:sldLayoutMk cId="281516594" sldId="2147483753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17:38.727" v="14"/>
          <pc:sldLayoutMkLst>
            <pc:docMk/>
            <pc:sldMasterMk cId="1342971086" sldId="2147483761"/>
            <pc:sldLayoutMk cId="3271697879" sldId="2147483754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17:38.727" v="14"/>
          <pc:sldLayoutMkLst>
            <pc:docMk/>
            <pc:sldMasterMk cId="1342971086" sldId="2147483761"/>
            <pc:sldLayoutMk cId="3190270300" sldId="2147483755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17:38.727" v="14"/>
          <pc:sldLayoutMkLst>
            <pc:docMk/>
            <pc:sldMasterMk cId="1342971086" sldId="2147483761"/>
            <pc:sldLayoutMk cId="3710243595" sldId="2147483756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17:38.727" v="14"/>
          <pc:sldLayoutMkLst>
            <pc:docMk/>
            <pc:sldMasterMk cId="1342971086" sldId="2147483761"/>
            <pc:sldLayoutMk cId="2207639938" sldId="2147483757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17:38.727" v="14"/>
          <pc:sldLayoutMkLst>
            <pc:docMk/>
            <pc:sldMasterMk cId="1342971086" sldId="2147483761"/>
            <pc:sldLayoutMk cId="2322571902" sldId="2147483758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17:38.727" v="14"/>
          <pc:sldLayoutMkLst>
            <pc:docMk/>
            <pc:sldMasterMk cId="1342971086" sldId="2147483761"/>
            <pc:sldLayoutMk cId="783907729" sldId="2147483759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17:38.727" v="14"/>
          <pc:sldLayoutMkLst>
            <pc:docMk/>
            <pc:sldMasterMk cId="1342971086" sldId="2147483761"/>
            <pc:sldLayoutMk cId="3091915745" sldId="2147483760"/>
          </pc:sldLayoutMkLst>
        </pc:sldLayoutChg>
      </pc:sldMasterChg>
      <pc:sldMasterChg chg="add del addSldLayout delSldLayout">
        <pc:chgData name="Rénes Balázs" userId="S::wid2du@ad.ppke.hu::914e087f-c8ea-4668-9997-2d48aeb701bd" providerId="AD" clId="Web-{AAE269F4-1AFD-8816-BCC2-BDCF80A4CDC3}" dt="2026-09-21T12:20:17.192" v="16"/>
        <pc:sldMasterMkLst>
          <pc:docMk/>
          <pc:sldMasterMk cId="2825393223" sldId="2147483761"/>
        </pc:sldMasterMkLst>
        <pc:sldLayoutChg chg="add del">
          <pc:chgData name="Rénes Balázs" userId="S::wid2du@ad.ppke.hu::914e087f-c8ea-4668-9997-2d48aeb701bd" providerId="AD" clId="Web-{AAE269F4-1AFD-8816-BCC2-BDCF80A4CDC3}" dt="2026-09-21T12:20:17.192" v="16"/>
          <pc:sldLayoutMkLst>
            <pc:docMk/>
            <pc:sldMasterMk cId="2825393223" sldId="2147483761"/>
            <pc:sldLayoutMk cId="2209150320" sldId="2147483750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0:17.192" v="16"/>
          <pc:sldLayoutMkLst>
            <pc:docMk/>
            <pc:sldMasterMk cId="2825393223" sldId="2147483761"/>
            <pc:sldLayoutMk cId="3518970230" sldId="2147483751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0:17.192" v="16"/>
          <pc:sldLayoutMkLst>
            <pc:docMk/>
            <pc:sldMasterMk cId="2825393223" sldId="2147483761"/>
            <pc:sldLayoutMk cId="3346474651" sldId="2147483752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0:17.192" v="16"/>
          <pc:sldLayoutMkLst>
            <pc:docMk/>
            <pc:sldMasterMk cId="2825393223" sldId="2147483761"/>
            <pc:sldLayoutMk cId="2822838831" sldId="2147483753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0:17.192" v="16"/>
          <pc:sldLayoutMkLst>
            <pc:docMk/>
            <pc:sldMasterMk cId="2825393223" sldId="2147483761"/>
            <pc:sldLayoutMk cId="2940291274" sldId="2147483754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0:17.192" v="16"/>
          <pc:sldLayoutMkLst>
            <pc:docMk/>
            <pc:sldMasterMk cId="2825393223" sldId="2147483761"/>
            <pc:sldLayoutMk cId="2302738550" sldId="2147483755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0:17.192" v="16"/>
          <pc:sldLayoutMkLst>
            <pc:docMk/>
            <pc:sldMasterMk cId="2825393223" sldId="2147483761"/>
            <pc:sldLayoutMk cId="2404590944" sldId="2147483756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0:17.192" v="16"/>
          <pc:sldLayoutMkLst>
            <pc:docMk/>
            <pc:sldMasterMk cId="2825393223" sldId="2147483761"/>
            <pc:sldLayoutMk cId="983494762" sldId="2147483757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0:17.192" v="16"/>
          <pc:sldLayoutMkLst>
            <pc:docMk/>
            <pc:sldMasterMk cId="2825393223" sldId="2147483761"/>
            <pc:sldLayoutMk cId="3237330875" sldId="2147483758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0:17.192" v="16"/>
          <pc:sldLayoutMkLst>
            <pc:docMk/>
            <pc:sldMasterMk cId="2825393223" sldId="2147483761"/>
            <pc:sldLayoutMk cId="1724859010" sldId="2147483759"/>
          </pc:sldLayoutMkLst>
        </pc:sldLayoutChg>
        <pc:sldLayoutChg chg="add del">
          <pc:chgData name="Rénes Balázs" userId="S::wid2du@ad.ppke.hu::914e087f-c8ea-4668-9997-2d48aeb701bd" providerId="AD" clId="Web-{AAE269F4-1AFD-8816-BCC2-BDCF80A4CDC3}" dt="2026-09-21T12:20:17.192" v="16"/>
          <pc:sldLayoutMkLst>
            <pc:docMk/>
            <pc:sldMasterMk cId="2825393223" sldId="2147483761"/>
            <pc:sldLayoutMk cId="1989214508" sldId="2147483760"/>
          </pc:sldLayoutMkLst>
        </pc:sldLayoutChg>
      </pc:sldMasterChg>
    </pc:docChg>
  </pc:docChgLst>
  <pc:docChgLst>
    <pc:chgData name="Rénes Balázs" userId="S::wid2du@ad.ppke.hu::914e087f-c8ea-4668-9997-2d48aeb701bd" providerId="AD" clId="Web-{00000000-0000-0000-0000-000000000000}"/>
    <pc:docChg chg="modSld">
      <pc:chgData name="Rénes Balázs" userId="S::wid2du@ad.ppke.hu::914e087f-c8ea-4668-9997-2d48aeb701bd" providerId="AD" clId="Web-{00000000-0000-0000-0000-000000000000}" dt="2026-09-22T11:43:06.497" v="48" actId="1076"/>
      <pc:docMkLst>
        <pc:docMk/>
      </pc:docMkLst>
      <pc:sldChg chg="modSp">
        <pc:chgData name="Rénes Balázs" userId="S::wid2du@ad.ppke.hu::914e087f-c8ea-4668-9997-2d48aeb701bd" providerId="AD" clId="Web-{00000000-0000-0000-0000-000000000000}" dt="2026-09-22T11:40:23.292" v="0" actId="20577"/>
        <pc:sldMkLst>
          <pc:docMk/>
          <pc:sldMk cId="1698453625" sldId="258"/>
        </pc:sldMkLst>
        <pc:spChg chg="mod">
          <ac:chgData name="Rénes Balázs" userId="S::wid2du@ad.ppke.hu::914e087f-c8ea-4668-9997-2d48aeb701bd" providerId="AD" clId="Web-{00000000-0000-0000-0000-000000000000}" dt="2026-09-22T11:40:23.292" v="0" actId="20577"/>
          <ac:spMkLst>
            <pc:docMk/>
            <pc:sldMk cId="1698453625" sldId="258"/>
            <ac:spMk id="3" creationId="{F4BF6E77-7793-4223-AEA2-345DCE38B0E6}"/>
          </ac:spMkLst>
        </pc:spChg>
      </pc:sldChg>
      <pc:sldChg chg="modSp">
        <pc:chgData name="Rénes Balázs" userId="S::wid2du@ad.ppke.hu::914e087f-c8ea-4668-9997-2d48aeb701bd" providerId="AD" clId="Web-{00000000-0000-0000-0000-000000000000}" dt="2026-09-22T11:40:54.996" v="4" actId="20577"/>
        <pc:sldMkLst>
          <pc:docMk/>
          <pc:sldMk cId="2464040818" sldId="259"/>
        </pc:sldMkLst>
        <pc:spChg chg="mod">
          <ac:chgData name="Rénes Balázs" userId="S::wid2du@ad.ppke.hu::914e087f-c8ea-4668-9997-2d48aeb701bd" providerId="AD" clId="Web-{00000000-0000-0000-0000-000000000000}" dt="2026-09-22T11:40:54.996" v="4" actId="20577"/>
          <ac:spMkLst>
            <pc:docMk/>
            <pc:sldMk cId="2464040818" sldId="259"/>
            <ac:spMk id="3" creationId="{45932757-6980-7E7D-9C5C-58BD70F65BF4}"/>
          </ac:spMkLst>
        </pc:spChg>
      </pc:sldChg>
      <pc:sldChg chg="modSp">
        <pc:chgData name="Rénes Balázs" userId="S::wid2du@ad.ppke.hu::914e087f-c8ea-4668-9997-2d48aeb701bd" providerId="AD" clId="Web-{00000000-0000-0000-0000-000000000000}" dt="2026-09-22T11:43:06.497" v="48" actId="1076"/>
        <pc:sldMkLst>
          <pc:docMk/>
          <pc:sldMk cId="3056409221" sldId="261"/>
        </pc:sldMkLst>
        <pc:spChg chg="mod">
          <ac:chgData name="Rénes Balázs" userId="S::wid2du@ad.ppke.hu::914e087f-c8ea-4668-9997-2d48aeb701bd" providerId="AD" clId="Web-{00000000-0000-0000-0000-000000000000}" dt="2026-09-22T11:43:06.497" v="48" actId="1076"/>
          <ac:spMkLst>
            <pc:docMk/>
            <pc:sldMk cId="3056409221" sldId="261"/>
            <ac:spMk id="2" creationId="{0E9775B1-BC16-4A6A-6B9B-452D24D431D2}"/>
          </ac:spMkLst>
        </pc:spChg>
        <pc:spChg chg="mod">
          <ac:chgData name="Rénes Balázs" userId="S::wid2du@ad.ppke.hu::914e087f-c8ea-4668-9997-2d48aeb701bd" providerId="AD" clId="Web-{00000000-0000-0000-0000-000000000000}" dt="2026-09-22T11:43:00.153" v="47" actId="1076"/>
          <ac:spMkLst>
            <pc:docMk/>
            <pc:sldMk cId="3056409221" sldId="261"/>
            <ac:spMk id="3" creationId="{54CF5C37-5445-DE46-8AE0-5FBC7BA9C8B7}"/>
          </ac:spMkLst>
        </pc:spChg>
      </pc:sldChg>
      <pc:sldChg chg="modSp">
        <pc:chgData name="Rénes Balázs" userId="S::wid2du@ad.ppke.hu::914e087f-c8ea-4668-9997-2d48aeb701bd" providerId="AD" clId="Web-{00000000-0000-0000-0000-000000000000}" dt="2026-09-22T11:42:16.512" v="38" actId="20577"/>
        <pc:sldMkLst>
          <pc:docMk/>
          <pc:sldMk cId="1046794996" sldId="262"/>
        </pc:sldMkLst>
        <pc:spChg chg="mod">
          <ac:chgData name="Rénes Balázs" userId="S::wid2du@ad.ppke.hu::914e087f-c8ea-4668-9997-2d48aeb701bd" providerId="AD" clId="Web-{00000000-0000-0000-0000-000000000000}" dt="2026-09-22T11:42:16.512" v="38" actId="20577"/>
          <ac:spMkLst>
            <pc:docMk/>
            <pc:sldMk cId="1046794996" sldId="262"/>
            <ac:spMk id="3" creationId="{5147214B-8838-7D21-B7F7-3C7EECFA59B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63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511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99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900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413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988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371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55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431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894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956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033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8">
            <a:extLst>
              <a:ext uri="{FF2B5EF4-FFF2-40B4-BE49-F238E27FC236}">
                <a16:creationId xmlns:a16="http://schemas.microsoft.com/office/drawing/2014/main" id="{0EECA69B-4C2A-7F31-8019-E90DB3BD4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21" name="Picture 3">
            <a:extLst>
              <a:ext uri="{FF2B5EF4-FFF2-40B4-BE49-F238E27FC236}">
                <a16:creationId xmlns:a16="http://schemas.microsoft.com/office/drawing/2014/main" id="{A42FFA52-E3F9-E4E9-FC83-1E6BBCEEC8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577" r="9085" b="183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2" name="Rectangle 10">
            <a:extLst>
              <a:ext uri="{FF2B5EF4-FFF2-40B4-BE49-F238E27FC236}">
                <a16:creationId xmlns:a16="http://schemas.microsoft.com/office/drawing/2014/main" id="{857DEAC1-B3AA-6569-0A44-A191DF2F3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7840"/>
            <a:ext cx="12191999" cy="128016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20039" y="5739969"/>
            <a:ext cx="8178501" cy="960120"/>
          </a:xfrm>
          <a:ln>
            <a:noFill/>
          </a:ln>
        </p:spPr>
        <p:txBody>
          <a:bodyPr anchor="ctr">
            <a:normAutofit/>
          </a:bodyPr>
          <a:lstStyle/>
          <a:p>
            <a:r>
              <a:rPr lang="hu-HU" sz="4400"/>
              <a:t>Akkreditációs felkészítés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8641975" y="5739969"/>
            <a:ext cx="3355309" cy="960120"/>
          </a:xfrm>
        </p:spPr>
        <p:txBody>
          <a:bodyPr anchor="ctr">
            <a:normAutofit/>
          </a:bodyPr>
          <a:lstStyle/>
          <a:p>
            <a:pPr algn="ctr"/>
            <a:r>
              <a:rPr lang="hu-HU" sz="2400" b="1" i="0" dirty="0">
                <a:latin typeface="PT Sans"/>
              </a:rPr>
              <a:t>Felső vezetők</a:t>
            </a:r>
            <a:endParaRPr lang="hu-HU" sz="2400" i="0"/>
          </a:p>
        </p:txBody>
      </p:sp>
    </p:spTree>
    <p:extLst>
      <p:ext uri="{BB962C8B-B14F-4D97-AF65-F5344CB8AC3E}">
        <p14:creationId xmlns:p14="http://schemas.microsoft.com/office/powerpoint/2010/main" val="4266748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2AF398-1F97-0B99-DCA5-638D18945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667169"/>
            <a:ext cx="11155680" cy="722505"/>
          </a:xfrm>
        </p:spPr>
        <p:txBody>
          <a:bodyPr>
            <a:normAutofit/>
          </a:bodyPr>
          <a:lstStyle/>
          <a:p>
            <a:r>
              <a:rPr lang="hu-HU" sz="3200" b="0" dirty="0">
                <a:highlight>
                  <a:srgbClr val="FFFFFF"/>
                </a:highlight>
                <a:latin typeface="PT Sans"/>
              </a:rPr>
              <a:t>Tartalom</a:t>
            </a:r>
            <a:endParaRPr lang="hu-HU" sz="32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4CB1F2E-E852-A1A1-AA93-416839061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505369"/>
            <a:ext cx="11155680" cy="508741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20B0604020202020204" pitchFamily="34" charset="0"/>
              <a:buChar char="q"/>
            </a:pPr>
            <a:r>
              <a:rPr lang="hu-HU" sz="2400" dirty="0">
                <a:highlight>
                  <a:srgbClr val="FFFFFF"/>
                </a:highlight>
                <a:latin typeface="PT Sans"/>
              </a:rPr>
              <a:t>Minőségbiztosítás-stratégia kapcsolata,</a:t>
            </a:r>
            <a:endParaRPr lang="hu-HU" sz="2400">
              <a:latin typeface="PT Sans"/>
            </a:endParaRPr>
          </a:p>
          <a:p>
            <a:pPr>
              <a:buFont typeface="Wingdings" panose="020B0604020202020204" pitchFamily="34" charset="0"/>
              <a:buChar char="q"/>
            </a:pPr>
            <a:r>
              <a:rPr lang="hu-HU" sz="2400" dirty="0">
                <a:highlight>
                  <a:srgbClr val="FFFFFF"/>
                </a:highlight>
                <a:latin typeface="PT Sans"/>
              </a:rPr>
              <a:t>Minőség és kiválóság kapcsolata,</a:t>
            </a:r>
            <a:endParaRPr lang="hu-HU" sz="2400">
              <a:latin typeface="PT Sans"/>
            </a:endParaRPr>
          </a:p>
          <a:p>
            <a:pPr>
              <a:buFont typeface="Wingdings" panose="020B0604020202020204" pitchFamily="34" charset="0"/>
              <a:buChar char="q"/>
            </a:pPr>
            <a:r>
              <a:rPr lang="hu-HU" sz="2400" dirty="0">
                <a:highlight>
                  <a:srgbClr val="FFFFFF"/>
                </a:highlight>
                <a:latin typeface="PT Sans"/>
              </a:rPr>
              <a:t>Vezetés minőségkultúrája, </a:t>
            </a:r>
            <a:endParaRPr lang="hu-HU" sz="2400">
              <a:latin typeface="PT Sans"/>
            </a:endParaRPr>
          </a:p>
          <a:p>
            <a:pPr>
              <a:buFont typeface="Wingdings" panose="020B0604020202020204" pitchFamily="34" charset="0"/>
              <a:buChar char="q"/>
            </a:pPr>
            <a:r>
              <a:rPr lang="hu-HU" sz="2400" dirty="0">
                <a:highlight>
                  <a:srgbClr val="FFFFFF"/>
                </a:highlight>
                <a:latin typeface="PT Sans"/>
              </a:rPr>
              <a:t>Minőség iránti elkötelezettség, </a:t>
            </a:r>
            <a:endParaRPr lang="hu-HU" sz="2400">
              <a:latin typeface="PT Sans"/>
            </a:endParaRPr>
          </a:p>
          <a:p>
            <a:pPr>
              <a:buFont typeface="Wingdings" panose="020B0604020202020204" pitchFamily="34" charset="0"/>
              <a:buChar char="q"/>
            </a:pPr>
            <a:r>
              <a:rPr lang="hu-HU" sz="2400" dirty="0">
                <a:highlight>
                  <a:srgbClr val="FFFFFF"/>
                </a:highlight>
                <a:latin typeface="PT Sans"/>
              </a:rPr>
              <a:t>Vezetés és minőségirányítás kapcsolatai.</a:t>
            </a:r>
            <a:endParaRPr lang="hu-HU" sz="2400">
              <a:latin typeface="PT Sans"/>
            </a:endParaRPr>
          </a:p>
          <a:p>
            <a:pPr marL="0" indent="0">
              <a:buNone/>
            </a:pPr>
            <a:endParaRPr lang="hu-HU" dirty="0">
              <a:latin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3456130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D39456F-40C9-B41C-C010-78BFB8E1D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393" y="658556"/>
            <a:ext cx="11155680" cy="1463040"/>
          </a:xfrm>
        </p:spPr>
        <p:txBody>
          <a:bodyPr>
            <a:normAutofit/>
          </a:bodyPr>
          <a:lstStyle/>
          <a:p>
            <a:r>
              <a:rPr lang="hu-HU" sz="4000" dirty="0">
                <a:latin typeface="PT Sans"/>
              </a:rPr>
              <a:t>Minőségbiztosítás  és  Stratégia kapcsolata</a:t>
            </a:r>
            <a:endParaRPr lang="hu-HU" sz="40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4BF6E77-7793-4223-AEA2-345DCE38B0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2393" y="1393275"/>
            <a:ext cx="5608508" cy="376732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hu-HU" sz="2000" dirty="0">
                <a:latin typeface="PT Sans"/>
                <a:ea typeface="+mn-lt"/>
                <a:cs typeface="+mn-lt"/>
              </a:rPr>
              <a:t>– Tartalmazza az intézményi minőségpolitika, és az adott rektori időszakra vonatkozó minőségfejlesztési program; </a:t>
            </a:r>
            <a:endParaRPr lang="hu-HU" dirty="0"/>
          </a:p>
          <a:p>
            <a:pPr marL="0" indent="0">
              <a:buNone/>
            </a:pPr>
            <a:r>
              <a:rPr lang="hu-HU" sz="2000" dirty="0">
                <a:latin typeface="PT Sans"/>
                <a:ea typeface="+mn-lt"/>
                <a:cs typeface="+mn-lt"/>
              </a:rPr>
              <a:t>– az intézményen/karon belüli szervezetrendszer felépítése  az oktatás és egyéb funkciók között; </a:t>
            </a:r>
          </a:p>
          <a:p>
            <a:pPr marL="0" indent="0">
              <a:buNone/>
            </a:pPr>
            <a:r>
              <a:rPr lang="hu-HU" sz="2000" dirty="0">
                <a:latin typeface="PT Sans"/>
                <a:ea typeface="+mn-lt"/>
                <a:cs typeface="+mn-lt"/>
              </a:rPr>
              <a:t>– az intézményi/kari minőségbiztosítás szervezeti helyét a szervezeti hierarchiában, vonatkozó feladat-, felelősség- és hatásköröket; </a:t>
            </a:r>
          </a:p>
          <a:p>
            <a:pPr marL="0" indent="0">
              <a:buNone/>
            </a:pPr>
            <a:r>
              <a:rPr lang="hu-HU" sz="2000" dirty="0">
                <a:latin typeface="PT Sans"/>
                <a:ea typeface="+mn-lt"/>
                <a:cs typeface="+mn-lt"/>
              </a:rPr>
              <a:t>– a doktori iskolák és karok és más szervezeti egységek és egyének minőségbiztosítással kapcsolatos felelősségét; </a:t>
            </a:r>
          </a:p>
          <a:p>
            <a:pPr marL="0" indent="0">
              <a:buNone/>
            </a:pPr>
            <a:r>
              <a:rPr lang="hu-HU" sz="2000" dirty="0">
                <a:latin typeface="PT Sans"/>
                <a:ea typeface="+mn-lt"/>
                <a:cs typeface="+mn-lt"/>
              </a:rPr>
              <a:t>– a hallgatók bevonását a minőségbiztosításba; </a:t>
            </a:r>
          </a:p>
          <a:p>
            <a:pPr marL="0" indent="0">
              <a:buNone/>
            </a:pPr>
            <a:r>
              <a:rPr lang="hu-HU" sz="2000" dirty="0">
                <a:latin typeface="PT Sans"/>
                <a:ea typeface="+mn-lt"/>
                <a:cs typeface="+mn-lt"/>
              </a:rPr>
              <a:t>– a minőségügyi eljárásokat.</a:t>
            </a:r>
            <a:endParaRPr lang="hu-HU" sz="2000" dirty="0">
              <a:latin typeface="PT Sans"/>
            </a:endParaRP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A15C70F9-C5B3-3AA9-269E-65674A8FB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77524" y="1393275"/>
            <a:ext cx="5580286" cy="515962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hu-HU" sz="2000" dirty="0">
                <a:latin typeface="PT Sans"/>
              </a:rPr>
              <a:t>–Stratégiai irányelvek és célok</a:t>
            </a:r>
            <a:r>
              <a:rPr lang="hu-HU" sz="2000" dirty="0">
                <a:latin typeface="PT Sans"/>
                <a:cs typeface="Times New Roman"/>
              </a:rPr>
              <a:t>: külön ismerteti a Karok középtávú célkitűzéseit. A doktori iskolák hároméves stratégiája is ehhez illeszkedik;</a:t>
            </a:r>
            <a:endParaRPr lang="hu-HU" sz="1200" dirty="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hu-HU" sz="2000" dirty="0">
                <a:latin typeface="PT Sans"/>
                <a:ea typeface="+mn-lt"/>
                <a:cs typeface="+mn-lt"/>
              </a:rPr>
              <a:t>– A stratégia elemet a minőségfejlesztés és az intézményfejlesztés integrálja hatékony módon;</a:t>
            </a:r>
            <a:endParaRPr lang="hu-HU" sz="2000">
              <a:latin typeface="PT Sans"/>
            </a:endParaRPr>
          </a:p>
          <a:p>
            <a:pPr marL="0" indent="0" algn="just">
              <a:buNone/>
            </a:pPr>
            <a:r>
              <a:rPr lang="hu-HU" sz="2000" dirty="0">
                <a:latin typeface="PT Sans"/>
                <a:cs typeface="Times New Roman"/>
              </a:rPr>
              <a:t>–Az intézményi stratégiai célok figyelembevételével alakulnak a saját minőségcélok és a minőségfejlesztési tevékenység.</a:t>
            </a:r>
            <a:endParaRPr lang="hu-HU" sz="2000" dirty="0">
              <a:latin typeface="PT Sans"/>
            </a:endParaRPr>
          </a:p>
          <a:p>
            <a:pPr marL="0" indent="0" algn="just">
              <a:buNone/>
            </a:pPr>
            <a:r>
              <a:rPr lang="hu-HU" sz="2000" dirty="0">
                <a:latin typeface="PT Sans"/>
                <a:cs typeface="Times New Roman"/>
              </a:rPr>
              <a:t>– A doktori iskolák hároméves stratégiái igazodnak az intézményi stratégiához;</a:t>
            </a:r>
            <a:endParaRPr lang="hu-HU" dirty="0"/>
          </a:p>
          <a:p>
            <a:pPr marL="0" indent="0" algn="just">
              <a:buNone/>
            </a:pPr>
            <a:r>
              <a:rPr lang="hu-HU" sz="2100" dirty="0">
                <a:latin typeface="PT Sans"/>
                <a:cs typeface="Times New Roman"/>
              </a:rPr>
              <a:t>–A minőségfejlesztés célzottan a stratégia elemeinek megfelelően érvényesül</a:t>
            </a:r>
            <a:endParaRPr lang="hu-HU" dirty="0"/>
          </a:p>
          <a:p>
            <a:pPr marL="0" indent="0">
              <a:buNone/>
            </a:pPr>
            <a:endParaRPr lang="hu-HU" sz="1200" dirty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hu-HU" sz="2000" dirty="0">
              <a:latin typeface="PT Sans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98453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932A28-5400-252E-1816-D485A13E3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PT Sans"/>
              </a:rPr>
              <a:t>Minőség és kiválóság kapcsolata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5932757-6980-7E7D-9C5C-58BD70F65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833065"/>
            <a:ext cx="11155680" cy="451287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hu-HU" sz="1900" dirty="0">
                <a:latin typeface="PT Sans"/>
                <a:ea typeface="+mn-lt"/>
                <a:cs typeface="+mn-lt"/>
              </a:rPr>
              <a:t>Legáltalánosabban megfogalmazva, </a:t>
            </a:r>
            <a:r>
              <a:rPr lang="hu-HU" sz="1900" b="1" dirty="0">
                <a:latin typeface="PT Sans"/>
                <a:ea typeface="+mn-lt"/>
                <a:cs typeface="+mn-lt"/>
              </a:rPr>
              <a:t>a minőség mindenben a kiválóságot preferálja, erkölcsi világképe a legjobb teljesítésnek, valamint a szakmai tudás, a szépség és az ügyesség megbecsülésének.</a:t>
            </a:r>
          </a:p>
          <a:p>
            <a:pPr marL="0" indent="0">
              <a:buNone/>
            </a:pPr>
            <a:r>
              <a:rPr lang="hu-HU" sz="1900" u="sng" dirty="0">
                <a:latin typeface="PT Sans"/>
                <a:ea typeface="+mn-lt"/>
                <a:cs typeface="+mn-lt"/>
              </a:rPr>
              <a:t>Kiválóság 8 alapelve a CAF (közig) és a TQM (ipar) modellek alapján a felsőoktatásra vetítve:</a:t>
            </a:r>
          </a:p>
          <a:p>
            <a:pPr marL="0" indent="0">
              <a:buNone/>
            </a:pPr>
            <a:r>
              <a:rPr lang="hu-HU" sz="1900" b="1" dirty="0">
                <a:latin typeface="PT Sans"/>
                <a:ea typeface="+mn-lt"/>
                <a:cs typeface="+mn-lt"/>
              </a:rPr>
              <a:t>1. alapelv: eredményorientáltság:</a:t>
            </a:r>
            <a:r>
              <a:rPr lang="hu-HU" sz="1900" dirty="0">
                <a:latin typeface="PT Sans"/>
                <a:ea typeface="+mn-lt"/>
                <a:cs typeface="+mn-lt"/>
              </a:rPr>
              <a:t> </a:t>
            </a:r>
            <a:r>
              <a:rPr lang="hu-HU" sz="1900" dirty="0">
                <a:solidFill>
                  <a:srgbClr val="FF0000"/>
                </a:solidFill>
                <a:latin typeface="PT Sans"/>
                <a:ea typeface="+mn-lt"/>
                <a:cs typeface="+mn-lt"/>
              </a:rPr>
              <a:t>stratégiai célok elérése, pl.</a:t>
            </a:r>
            <a:r>
              <a:rPr lang="hu-HU" sz="1900" dirty="0">
                <a:solidFill>
                  <a:srgbClr val="000000"/>
                </a:solidFill>
                <a:latin typeface="PT Sans"/>
                <a:ea typeface="+mn-lt"/>
                <a:cs typeface="+mn-lt"/>
              </a:rPr>
              <a:t> </a:t>
            </a:r>
            <a:r>
              <a:rPr lang="hu-HU" sz="1900" dirty="0">
                <a:solidFill>
                  <a:srgbClr val="FF0000"/>
                </a:solidFill>
                <a:latin typeface="PT Sans"/>
                <a:ea typeface="+mn-lt"/>
                <a:cs typeface="+mn-lt"/>
              </a:rPr>
              <a:t>első helyes jelentkezők, felvettek száma </a:t>
            </a:r>
          </a:p>
          <a:p>
            <a:pPr marL="0" indent="0">
              <a:buNone/>
            </a:pPr>
            <a:r>
              <a:rPr lang="hu-HU" sz="1900" b="1" dirty="0">
                <a:latin typeface="PT Sans"/>
                <a:ea typeface="+mn-lt"/>
                <a:cs typeface="+mn-lt"/>
              </a:rPr>
              <a:t>2. alapelv: hallgatóközpontúság:</a:t>
            </a:r>
            <a:r>
              <a:rPr lang="hu-HU" sz="1900" dirty="0">
                <a:latin typeface="PT Sans"/>
                <a:ea typeface="+mn-lt"/>
                <a:cs typeface="+mn-lt"/>
              </a:rPr>
              <a:t> </a:t>
            </a:r>
            <a:r>
              <a:rPr lang="hu-HU" sz="1900" dirty="0">
                <a:solidFill>
                  <a:srgbClr val="FF0000"/>
                </a:solidFill>
                <a:latin typeface="PT Sans"/>
                <a:ea typeface="+mn-lt"/>
                <a:cs typeface="+mn-lt"/>
              </a:rPr>
              <a:t>a képzések, szolgáltatások ennek jegyében alakulnak</a:t>
            </a:r>
          </a:p>
          <a:p>
            <a:pPr marL="0" indent="0">
              <a:buNone/>
            </a:pPr>
            <a:r>
              <a:rPr lang="hu-HU" sz="1900" b="1" dirty="0">
                <a:latin typeface="PT Sans"/>
                <a:ea typeface="+mn-lt"/>
                <a:cs typeface="+mn-lt"/>
              </a:rPr>
              <a:t>3. alapelv: vezetés és a célok állandósága:</a:t>
            </a:r>
            <a:r>
              <a:rPr lang="hu-HU" sz="1900" dirty="0">
                <a:latin typeface="PT Sans"/>
                <a:ea typeface="+mn-lt"/>
                <a:cs typeface="+mn-lt"/>
              </a:rPr>
              <a:t> </a:t>
            </a:r>
            <a:r>
              <a:rPr lang="hu-HU" sz="1900" dirty="0">
                <a:solidFill>
                  <a:srgbClr val="FF0000"/>
                </a:solidFill>
                <a:latin typeface="PT Sans"/>
                <a:ea typeface="+mn-lt"/>
                <a:cs typeface="+mn-lt"/>
              </a:rPr>
              <a:t>a vezetés irányt ad és célokat tűz ki az intézménynek</a:t>
            </a:r>
          </a:p>
          <a:p>
            <a:pPr marL="0" indent="0">
              <a:buNone/>
            </a:pPr>
            <a:r>
              <a:rPr lang="hu-HU" sz="1900" b="1" dirty="0">
                <a:latin typeface="PT Sans"/>
                <a:ea typeface="+mn-lt"/>
                <a:cs typeface="+mn-lt"/>
              </a:rPr>
              <a:t>4. alapelv: tényeken alapuló döntéshozatal:</a:t>
            </a:r>
            <a:r>
              <a:rPr lang="hu-HU" sz="1900" dirty="0">
                <a:latin typeface="PT Sans"/>
                <a:ea typeface="+mn-lt"/>
                <a:cs typeface="+mn-lt"/>
              </a:rPr>
              <a:t> </a:t>
            </a:r>
            <a:r>
              <a:rPr lang="hu-HU" sz="1900" dirty="0">
                <a:solidFill>
                  <a:srgbClr val="FF0000"/>
                </a:solidFill>
                <a:latin typeface="PT Sans"/>
                <a:ea typeface="+mn-lt"/>
                <a:cs typeface="+mn-lt"/>
              </a:rPr>
              <a:t>szakindítások, OMHV eredmények</a:t>
            </a:r>
          </a:p>
          <a:p>
            <a:pPr marL="0" indent="0">
              <a:buNone/>
            </a:pPr>
            <a:r>
              <a:rPr lang="hu-HU" sz="1900" b="1" dirty="0">
                <a:latin typeface="PT Sans"/>
                <a:ea typeface="+mn-lt"/>
                <a:cs typeface="+mn-lt"/>
              </a:rPr>
              <a:t>5. alapelv: munkatársak fejlesztése és bevonása:</a:t>
            </a:r>
            <a:r>
              <a:rPr lang="hu-HU" sz="1900" dirty="0">
                <a:latin typeface="PT Sans"/>
                <a:ea typeface="+mn-lt"/>
                <a:cs typeface="+mn-lt"/>
              </a:rPr>
              <a:t> </a:t>
            </a:r>
            <a:r>
              <a:rPr lang="hu-HU" sz="1900" dirty="0">
                <a:solidFill>
                  <a:srgbClr val="FF0000"/>
                </a:solidFill>
                <a:latin typeface="PT Sans"/>
                <a:ea typeface="+mn-lt"/>
                <a:cs typeface="+mn-lt"/>
              </a:rPr>
              <a:t>továbbképzések, szakmai Erasmus, elégedettségmérés</a:t>
            </a:r>
          </a:p>
          <a:p>
            <a:pPr marL="0" indent="0">
              <a:buNone/>
            </a:pPr>
            <a:r>
              <a:rPr lang="hu-HU" sz="1900" b="1" dirty="0">
                <a:latin typeface="PT Sans"/>
                <a:ea typeface="+mn-lt"/>
                <a:cs typeface="+mn-lt"/>
              </a:rPr>
              <a:t>6. alapelv: folyamatos tanulás, innováció és fejlesztés:</a:t>
            </a:r>
            <a:r>
              <a:rPr lang="hu-HU" sz="1900" dirty="0">
                <a:latin typeface="PT Sans"/>
                <a:ea typeface="+mn-lt"/>
                <a:cs typeface="+mn-lt"/>
              </a:rPr>
              <a:t> </a:t>
            </a:r>
            <a:r>
              <a:rPr lang="hu-HU" sz="1900" dirty="0">
                <a:solidFill>
                  <a:srgbClr val="FF0000"/>
                </a:solidFill>
                <a:latin typeface="PT Sans"/>
                <a:ea typeface="+mn-lt"/>
                <a:cs typeface="+mn-lt"/>
              </a:rPr>
              <a:t>legújabb kutatási eredmények, szakirodalmak</a:t>
            </a:r>
          </a:p>
          <a:p>
            <a:pPr marL="0" indent="0">
              <a:buNone/>
            </a:pPr>
            <a:r>
              <a:rPr lang="hu-HU" sz="1900" b="1" dirty="0">
                <a:latin typeface="PT Sans"/>
                <a:ea typeface="+mn-lt"/>
                <a:cs typeface="+mn-lt"/>
              </a:rPr>
              <a:t>7</a:t>
            </a:r>
            <a:r>
              <a:rPr lang="hu-HU" sz="1900" dirty="0">
                <a:latin typeface="PT Sans"/>
                <a:ea typeface="+mn-lt"/>
                <a:cs typeface="+mn-lt"/>
              </a:rPr>
              <a:t>. </a:t>
            </a:r>
            <a:r>
              <a:rPr lang="hu-HU" sz="1900" b="1" dirty="0">
                <a:latin typeface="PT Sans"/>
                <a:ea typeface="+mn-lt"/>
                <a:cs typeface="+mn-lt"/>
              </a:rPr>
              <a:t>alapelv: partnerkapcsolatok fejlesztése:</a:t>
            </a:r>
            <a:r>
              <a:rPr lang="hu-HU" sz="1900" dirty="0">
                <a:latin typeface="PT Sans"/>
                <a:ea typeface="+mn-lt"/>
                <a:cs typeface="+mn-lt"/>
              </a:rPr>
              <a:t> </a:t>
            </a:r>
            <a:r>
              <a:rPr lang="hu-HU" sz="1900" dirty="0">
                <a:solidFill>
                  <a:srgbClr val="FF0000"/>
                </a:solidFill>
                <a:latin typeface="PT Sans"/>
                <a:ea typeface="+mn-lt"/>
                <a:cs typeface="+mn-lt"/>
              </a:rPr>
              <a:t>mobilitások, külkapcsolatok, hivatási rendek, kutatócsoportok</a:t>
            </a:r>
            <a:endParaRPr lang="hu-HU" sz="1900" dirty="0">
              <a:solidFill>
                <a:srgbClr val="FF0000"/>
              </a:solidFill>
              <a:latin typeface="PT Sans"/>
            </a:endParaRPr>
          </a:p>
          <a:p>
            <a:pPr marL="0" indent="0">
              <a:buNone/>
            </a:pPr>
            <a:r>
              <a:rPr lang="hu-HU" sz="1900" b="1" dirty="0">
                <a:latin typeface="PT Sans"/>
                <a:ea typeface="+mn-lt"/>
                <a:cs typeface="+mn-lt"/>
              </a:rPr>
              <a:t>8. alapelv: társadalmi felelősségvállalás: </a:t>
            </a:r>
            <a:r>
              <a:rPr lang="hu-HU" sz="1900" dirty="0">
                <a:solidFill>
                  <a:srgbClr val="FF0000"/>
                </a:solidFill>
                <a:latin typeface="PT Sans"/>
                <a:ea typeface="+mn-lt"/>
                <a:cs typeface="+mn-lt"/>
              </a:rPr>
              <a:t>harmadik missziós tevékenység</a:t>
            </a:r>
            <a:endParaRPr lang="hu-HU" sz="1900">
              <a:solidFill>
                <a:srgbClr val="FF0000"/>
              </a:solidFill>
              <a:latin typeface="PT Sans"/>
            </a:endParaRPr>
          </a:p>
          <a:p>
            <a:pPr marL="0" indent="0">
              <a:buNone/>
            </a:pPr>
            <a:endParaRPr lang="hu-HU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64040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4702878-D9BE-2F1E-7D9E-B4F1575C9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latin typeface="PT Sans"/>
              </a:rPr>
              <a:t>Vezetőség minőségkultúrája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C7547F6-DAA8-45CF-ACED-8B2224C9C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958848"/>
            <a:ext cx="11155680" cy="438708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 algn="just">
              <a:buNone/>
            </a:pPr>
            <a:r>
              <a:rPr lang="hu-HU" sz="2000" dirty="0">
                <a:latin typeface="PT Sans"/>
                <a:ea typeface="+mn-lt"/>
                <a:cs typeface="+mn-lt"/>
              </a:rPr>
              <a:t>A felső vezetőségnek olyan minőségpolitikát kell kialakítania, bevezetnie és fenntartania, amely megfelel az intézmény és az Anyaszentegyház szándékainak és környezetének, valamint támogatja az egyetemi stratégia irányvonalát. </a:t>
            </a:r>
            <a:r>
              <a:rPr lang="hu-HU" sz="2000" u="sng" dirty="0">
                <a:latin typeface="PT Sans"/>
                <a:ea typeface="+mn-lt"/>
                <a:cs typeface="+mn-lt"/>
              </a:rPr>
              <a:t>Ennek elérése érdekében:</a:t>
            </a:r>
            <a:endParaRPr lang="hu-HU" u="sng" dirty="0">
              <a:latin typeface="PT Sans"/>
              <a:ea typeface="+mn-lt"/>
              <a:cs typeface="+mn-lt"/>
            </a:endParaRPr>
          </a:p>
          <a:p>
            <a:pPr marL="342900" indent="-342900" algn="just">
              <a:buFont typeface="Calibri" panose="020B0604020202020204" pitchFamily="34" charset="0"/>
              <a:buChar char="-"/>
            </a:pPr>
            <a:r>
              <a:rPr lang="hu-HU" sz="2000" dirty="0">
                <a:solidFill>
                  <a:srgbClr val="FF0000"/>
                </a:solidFill>
                <a:latin typeface="PT Sans"/>
                <a:ea typeface="+mn-lt"/>
                <a:cs typeface="+mn-lt"/>
              </a:rPr>
              <a:t>a vezetés bevonja, irányítja és támogatja</a:t>
            </a:r>
            <a:r>
              <a:rPr lang="hu-HU" sz="2000" dirty="0">
                <a:latin typeface="PT Sans"/>
                <a:ea typeface="+mn-lt"/>
                <a:cs typeface="+mn-lt"/>
              </a:rPr>
              <a:t> </a:t>
            </a:r>
            <a:r>
              <a:rPr lang="hu-HU" sz="2000" dirty="0">
                <a:solidFill>
                  <a:srgbClr val="FF0000"/>
                </a:solidFill>
                <a:latin typeface="PT Sans"/>
                <a:ea typeface="+mn-lt"/>
                <a:cs typeface="+mn-lt"/>
              </a:rPr>
              <a:t>a munkatársakat, oktatókat és hallgatókat</a:t>
            </a:r>
            <a:r>
              <a:rPr lang="hu-HU" sz="2000" dirty="0">
                <a:latin typeface="PT Sans"/>
                <a:ea typeface="+mn-lt"/>
                <a:cs typeface="+mn-lt"/>
              </a:rPr>
              <a:t> abban, hogy hozzájáruljanak a minőségirányítási rendszer működéséhez,</a:t>
            </a:r>
          </a:p>
          <a:p>
            <a:pPr marL="342900" indent="-342900" algn="just">
              <a:buFont typeface="Calibri" panose="020B0604020202020204" pitchFamily="34" charset="0"/>
              <a:buChar char="-"/>
            </a:pPr>
            <a:r>
              <a:rPr lang="hu-HU" sz="2000" dirty="0">
                <a:solidFill>
                  <a:srgbClr val="FF0000"/>
                </a:solidFill>
                <a:latin typeface="PT Sans"/>
                <a:ea typeface="+mn-lt"/>
                <a:cs typeface="+mn-lt"/>
              </a:rPr>
              <a:t>a vezetőség bizonyítja elkötelezettségét a minőségbiztosítási rendszer fenntartása mellett</a:t>
            </a:r>
            <a:r>
              <a:rPr lang="hu-HU" sz="2000" dirty="0">
                <a:latin typeface="PT Sans"/>
                <a:ea typeface="+mn-lt"/>
                <a:cs typeface="+mn-lt"/>
              </a:rPr>
              <a:t> az Egyetemi Minőségbiztosítási Bizottságban való részvétellel, a munkatársi, hallgatói és oktatói elégedettségmérés lefolytatásával és ennek ismertetésével (pl. munkatársi fórum) az éves beszámoló és a minőségbiztosítási tevékenység eredményeiről szóló vezetőségi átvizsgálás elkészítésével.</a:t>
            </a:r>
            <a:endParaRPr lang="hu-HU">
              <a:latin typeface="PT Sans"/>
              <a:ea typeface="+mn-lt"/>
              <a:cs typeface="+mn-lt"/>
            </a:endParaRPr>
          </a:p>
          <a:p>
            <a:pPr marL="0" indent="0" algn="just">
              <a:buNone/>
            </a:pPr>
            <a:r>
              <a:rPr lang="hu-HU" sz="2000" b="1" dirty="0">
                <a:latin typeface="PT Sans"/>
                <a:ea typeface="+mn-lt"/>
                <a:cs typeface="+mn-lt"/>
              </a:rPr>
              <a:t>Éves beszámoló: </a:t>
            </a:r>
            <a:r>
              <a:rPr lang="hu-HU" sz="2000" dirty="0">
                <a:latin typeface="PT Sans"/>
                <a:ea typeface="+mn-lt"/>
                <a:cs typeface="+mn-lt"/>
              </a:rPr>
              <a:t>A fenntartónak (Magyar Katolikus Püspöki Kar) készülő éves beszámoló az előző év szeptembere és az idei év októbere közötti időszakról.</a:t>
            </a:r>
          </a:p>
          <a:p>
            <a:pPr marL="0" indent="0" algn="just">
              <a:buNone/>
            </a:pPr>
            <a:r>
              <a:rPr lang="hu-HU" sz="2000" b="1" dirty="0">
                <a:latin typeface="PT Sans"/>
                <a:ea typeface="+mn-lt"/>
                <a:cs typeface="+mn-lt"/>
              </a:rPr>
              <a:t>Vezetőségi átvizsgálás:</a:t>
            </a:r>
            <a:r>
              <a:rPr lang="hu-HU" sz="2000" dirty="0">
                <a:latin typeface="PT Sans"/>
                <a:ea typeface="+mn-lt"/>
                <a:cs typeface="+mn-lt"/>
              </a:rPr>
              <a:t> A minőségügyi vezető hivatalos értékelése a minőségügyi rendszer állapotáról és megfelelőségéről a minőségpolitikát és a célkitűzéseket illetően az EMBB és a vezetőség számára.</a:t>
            </a:r>
            <a:endParaRPr lang="hu-HU" sz="2000" dirty="0">
              <a:latin typeface="PT Sans"/>
            </a:endParaRPr>
          </a:p>
          <a:p>
            <a:pPr marL="0" indent="0" algn="just">
              <a:buNone/>
            </a:pPr>
            <a:endParaRPr lang="hu-HU" sz="20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6369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E9775B1-BC16-4A6A-6B9B-452D24D43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602488"/>
            <a:ext cx="11155680" cy="1463040"/>
          </a:xfrm>
        </p:spPr>
        <p:txBody>
          <a:bodyPr/>
          <a:lstStyle/>
          <a:p>
            <a:r>
              <a:rPr lang="hu-HU" dirty="0">
                <a:latin typeface="PT Sans"/>
              </a:rPr>
              <a:t>Minőség iránti elkötelezettség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4CF5C37-5445-DE46-8AE0-5FBC7BA9C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207008"/>
            <a:ext cx="11155680" cy="444804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hu-HU" sz="1700" u="sng" dirty="0">
                <a:latin typeface="PT Sans"/>
                <a:ea typeface="+mn-lt"/>
                <a:cs typeface="+mn-lt"/>
              </a:rPr>
              <a:t>A minőségirányítás 7 alapelve a felsőoktatásban : </a:t>
            </a:r>
          </a:p>
          <a:p>
            <a:pPr marL="0" indent="0">
              <a:buNone/>
            </a:pPr>
            <a:r>
              <a:rPr lang="hu-HU" sz="1700" b="1" dirty="0">
                <a:latin typeface="PT Sans"/>
                <a:ea typeface="+mn-lt"/>
                <a:cs typeface="+mn-lt"/>
              </a:rPr>
              <a:t>1. "</a:t>
            </a:r>
            <a:r>
              <a:rPr lang="hu-HU" sz="1700" b="1" dirty="0" err="1">
                <a:latin typeface="PT Sans"/>
                <a:ea typeface="+mn-lt"/>
                <a:cs typeface="+mn-lt"/>
              </a:rPr>
              <a:t>Vevő"központúság</a:t>
            </a:r>
            <a:r>
              <a:rPr lang="hu-HU" sz="1700" dirty="0">
                <a:latin typeface="PT Sans"/>
                <a:ea typeface="+mn-lt"/>
                <a:cs typeface="+mn-lt"/>
              </a:rPr>
              <a:t> (hallgató, oktató, külső partner, </a:t>
            </a:r>
            <a:r>
              <a:rPr lang="hu-HU" sz="1700" dirty="0" err="1">
                <a:latin typeface="PT Sans"/>
                <a:ea typeface="+mn-lt"/>
                <a:cs typeface="+mn-lt"/>
              </a:rPr>
              <a:t>alumni</a:t>
            </a:r>
            <a:r>
              <a:rPr lang="hu-HU" sz="1700" dirty="0">
                <a:latin typeface="PT Sans"/>
                <a:ea typeface="+mn-lt"/>
                <a:cs typeface="+mn-lt"/>
              </a:rPr>
              <a:t>): Minőségirányítás elsődleges célja az érdekelt felek (külső és belső) követelményeinek és elvárásainak teljesítése. </a:t>
            </a:r>
          </a:p>
          <a:p>
            <a:pPr marL="0" indent="0" algn="just">
              <a:buNone/>
            </a:pPr>
            <a:r>
              <a:rPr lang="hu-HU" sz="1700" b="1" dirty="0">
                <a:latin typeface="PT Sans"/>
                <a:ea typeface="+mn-lt"/>
                <a:cs typeface="+mn-lt"/>
              </a:rPr>
              <a:t>2. Vezetői szerepvállalás</a:t>
            </a:r>
            <a:r>
              <a:rPr lang="hu-HU" sz="1700" dirty="0">
                <a:latin typeface="PT Sans"/>
                <a:ea typeface="+mn-lt"/>
                <a:cs typeface="+mn-lt"/>
              </a:rPr>
              <a:t>: Vezetők minden szinten (intézményi, kari, doktori iskolai) megteremtik a stratégiai célok és irányelvek kellő összhangját, valamint azon feltételeket, amiért az emberek elkötelezettek a szervezet minőségcéljainak elérésében.</a:t>
            </a:r>
          </a:p>
          <a:p>
            <a:pPr marL="0" indent="0" algn="just">
              <a:buNone/>
            </a:pPr>
            <a:r>
              <a:rPr lang="hu-HU" sz="1700" b="1" dirty="0">
                <a:latin typeface="PT Sans"/>
                <a:ea typeface="+mn-lt"/>
                <a:cs typeface="+mn-lt"/>
              </a:rPr>
              <a:t>3. A munkatársak elköteleződése</a:t>
            </a:r>
            <a:r>
              <a:rPr lang="hu-HU" sz="1700" dirty="0">
                <a:latin typeface="PT Sans"/>
                <a:ea typeface="+mn-lt"/>
                <a:cs typeface="+mn-lt"/>
              </a:rPr>
              <a:t>: A szervezet minden szintjén elengedhetetlenek a kompetens, elkötelezett emberek, mert ez fokozza a szervezet hatékonyságát és társadalmi értékteremtését, misszióját.</a:t>
            </a:r>
          </a:p>
          <a:p>
            <a:pPr marL="0" indent="0" algn="just">
              <a:buNone/>
            </a:pPr>
            <a:r>
              <a:rPr lang="hu-HU" sz="1700" b="1" dirty="0">
                <a:latin typeface="PT Sans"/>
                <a:ea typeface="+mn-lt"/>
                <a:cs typeface="+mn-lt"/>
              </a:rPr>
              <a:t>4. Folyamatszemléletű megközelítés</a:t>
            </a:r>
            <a:r>
              <a:rPr lang="hu-HU" sz="1700" dirty="0">
                <a:latin typeface="PT Sans"/>
                <a:ea typeface="+mn-lt"/>
                <a:cs typeface="+mn-lt"/>
              </a:rPr>
              <a:t>: Következetes és kiszámítható eredményeket támasztani, ahol egymással összefüggő rendszerben értelmezik és kezelik  az intézmény tevékenységeit, ehhez járul hozzá a minőségbiztosítási szervezet.</a:t>
            </a:r>
          </a:p>
          <a:p>
            <a:pPr marL="0" indent="0" algn="just">
              <a:buNone/>
            </a:pPr>
            <a:r>
              <a:rPr lang="hu-HU" sz="1700" b="1" dirty="0">
                <a:latin typeface="PT Sans"/>
                <a:ea typeface="+mn-lt"/>
                <a:cs typeface="+mn-lt"/>
              </a:rPr>
              <a:t>5. Fejlesztés</a:t>
            </a:r>
            <a:r>
              <a:rPr lang="hu-HU" sz="1700" dirty="0">
                <a:latin typeface="PT Sans"/>
                <a:ea typeface="+mn-lt"/>
                <a:cs typeface="+mn-lt"/>
              </a:rPr>
              <a:t>: Az intézmény a fejlesztésekre fókuszál és az elért eredmények megtartására összpontosít.</a:t>
            </a:r>
          </a:p>
          <a:p>
            <a:pPr marL="0" indent="0" algn="just">
              <a:buNone/>
            </a:pPr>
            <a:r>
              <a:rPr lang="hu-HU" sz="1700" b="1" dirty="0">
                <a:latin typeface="PT Sans"/>
                <a:ea typeface="+mn-lt"/>
                <a:cs typeface="+mn-lt"/>
              </a:rPr>
              <a:t>6. Bizonyítékon alapuló döntéshozatal</a:t>
            </a:r>
            <a:r>
              <a:rPr lang="hu-HU" sz="1700" dirty="0">
                <a:latin typeface="PT Sans"/>
                <a:ea typeface="+mn-lt"/>
                <a:cs typeface="+mn-lt"/>
              </a:rPr>
              <a:t>: Olyan döntések, melyek adatok (felmérések, felvételi adatok, lemorzsolódási arányok) és információk elemzésén és kiértékelésén alapulnak, ezzel segítve a kitűzött eredmények minél pontosabb elérését.</a:t>
            </a:r>
          </a:p>
          <a:p>
            <a:pPr marL="0" indent="0" algn="just">
              <a:buNone/>
            </a:pPr>
            <a:r>
              <a:rPr lang="hu-HU" sz="1700" b="1" dirty="0">
                <a:latin typeface="PT Sans"/>
                <a:ea typeface="+mn-lt"/>
                <a:cs typeface="+mn-lt"/>
              </a:rPr>
              <a:t>7. Kapcsolatok kezelése</a:t>
            </a:r>
            <a:r>
              <a:rPr lang="hu-HU" sz="1700" dirty="0">
                <a:latin typeface="PT Sans"/>
                <a:ea typeface="+mn-lt"/>
                <a:cs typeface="+mn-lt"/>
              </a:rPr>
              <a:t>: Az intézmény nemcsak a belső érdekeltekre koncentrál hanem jó kapcsolatokat ápol -alumnusain túl- a munkaerőpiaci, közintézményi, kutatóhelyi és más egyetemi partnerekkel is.</a:t>
            </a:r>
            <a:endParaRPr lang="hu-HU" sz="1700">
              <a:latin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3056409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47424B-903A-143D-E7C3-2D8DD0D91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Vezetés és minőségirányítás kapcsolata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147214B-8838-7D21-B7F7-3C7EECFA59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735328"/>
            <a:ext cx="11155680" cy="461060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just">
              <a:buNone/>
            </a:pPr>
            <a:r>
              <a:rPr lang="hu-HU" sz="2000" dirty="0">
                <a:latin typeface="PT Sans"/>
                <a:ea typeface="+mn-lt"/>
                <a:cs typeface="+mn-lt"/>
              </a:rPr>
              <a:t>A minőség mint vezetési filozófia alkalmazása azt jelenti, hogy </a:t>
            </a:r>
            <a:r>
              <a:rPr lang="hu-HU" sz="2000" b="1" dirty="0">
                <a:latin typeface="PT Sans"/>
                <a:ea typeface="+mn-lt"/>
                <a:cs typeface="+mn-lt"/>
              </a:rPr>
              <a:t>a vezetőség képes arra, hogy olyan módon irányítsa a folyamatokat és az erőforrásokat, hogy az oktatás és a hallgatói szolgáltatások minősége feleljen meg az érdekeltek igényeinek, illetve folyamatosan javuljon és haladja meg ezeket az igényeket.</a:t>
            </a:r>
            <a:r>
              <a:rPr lang="hu-HU" sz="2000" dirty="0">
                <a:latin typeface="PT Sans"/>
                <a:ea typeface="+mn-lt"/>
                <a:cs typeface="+mn-lt"/>
              </a:rPr>
              <a:t> </a:t>
            </a:r>
            <a:endParaRPr lang="hu-HU" sz="2000"/>
          </a:p>
          <a:p>
            <a:pPr marL="0" indent="0" algn="just">
              <a:buNone/>
            </a:pPr>
            <a:r>
              <a:rPr lang="hu-HU" sz="2000" dirty="0">
                <a:latin typeface="PT Sans"/>
                <a:ea typeface="+mn-lt"/>
                <a:cs typeface="+mn-lt"/>
              </a:rPr>
              <a:t>Azt is jelenti, hogy </a:t>
            </a:r>
            <a:r>
              <a:rPr lang="hu-HU" sz="2000" b="1" dirty="0">
                <a:latin typeface="PT Sans"/>
                <a:ea typeface="+mn-lt"/>
                <a:cs typeface="+mn-lt"/>
              </a:rPr>
              <a:t>a teljes vezetési folyamatot a minőségszemlélet irányítj</a:t>
            </a:r>
            <a:r>
              <a:rPr lang="hu-HU" sz="2000" dirty="0">
                <a:latin typeface="PT Sans"/>
                <a:ea typeface="+mn-lt"/>
                <a:cs typeface="+mn-lt"/>
              </a:rPr>
              <a:t>a: a felvételitől (ESG 1.4), az oktatásig, a hallgatói szolgáltatásokig (ESG 1.6), a kommunikációtól (ESG 1.8) az oktatói és dolgozói humánerőforrás tervezésig (ESG 1.5), adatkezelés és felhasználásig (ESG 1.7) és a partnerkapcsolatok kialakításáig. </a:t>
            </a:r>
            <a:endParaRPr lang="hu-HU" sz="2000" dirty="0">
              <a:latin typeface="Bierstadt"/>
              <a:ea typeface="+mn-lt"/>
              <a:cs typeface="+mn-lt"/>
            </a:endParaRPr>
          </a:p>
          <a:p>
            <a:pPr marL="0" indent="0" algn="just">
              <a:buNone/>
            </a:pPr>
            <a:r>
              <a:rPr lang="hu-HU" sz="2000" b="1" dirty="0">
                <a:latin typeface="PT Sans"/>
                <a:ea typeface="+mn-lt"/>
                <a:cs typeface="+mn-lt"/>
              </a:rPr>
              <a:t>A vezetőség fontos feladatai:</a:t>
            </a:r>
            <a:r>
              <a:rPr lang="hu-HU" sz="2000" dirty="0">
                <a:latin typeface="PT Sans"/>
                <a:ea typeface="+mn-lt"/>
                <a:cs typeface="+mn-lt"/>
              </a:rPr>
              <a:t> sikerre vinni a intézmény tevékenységét (Nftv. oktatás, kutatás), igazodni a stratégiához és a minőségfejlesztési programhoz, kinyilvánítani a minőség iránti elkötelezettséget (minőségpolitika), motiválni és tovább képezni (RRF és KRE kurzus) a munkatársakat és oktatókat. </a:t>
            </a:r>
            <a:endParaRPr lang="hu-HU" sz="2000" dirty="0"/>
          </a:p>
          <a:p>
            <a:pPr marL="0" indent="0" algn="ctr">
              <a:buNone/>
            </a:pPr>
            <a:r>
              <a:rPr lang="hu-HU" sz="2000" b="1" dirty="0">
                <a:solidFill>
                  <a:srgbClr val="FF0000"/>
                </a:solidFill>
                <a:latin typeface="PT Sans"/>
                <a:ea typeface="+mn-lt"/>
                <a:cs typeface="+mn-lt"/>
              </a:rPr>
              <a:t>A legfontosabb, hogy a vezetés megértse, hogy a minőségirányítás nem egy különleges feladat, hanem része a mindennapi irányítási munkának. </a:t>
            </a:r>
            <a:endParaRPr lang="hu-HU" sz="2000" b="1">
              <a:solidFill>
                <a:srgbClr val="FF0000"/>
              </a:solidFill>
              <a:latin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1046794996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f953493-5140-42cd-97e0-64e9f651e26a">
      <Terms xmlns="http://schemas.microsoft.com/office/infopath/2007/PartnerControls"/>
    </lcf76f155ced4ddcb4097134ff3c332f>
    <TaxCatchAll xmlns="3280c932-b988-4341-9528-9147dff2354e" xsi:nil="true"/>
    <file xmlns="0f953493-5140-42cd-97e0-64e9f651e26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585850CB8B73DF4796228275041BD41F" ma:contentTypeVersion="11" ma:contentTypeDescription="Új dokumentum létrehozása." ma:contentTypeScope="" ma:versionID="b131cdc5160f625ae81691e340748b69">
  <xsd:schema xmlns:xsd="http://www.w3.org/2001/XMLSchema" xmlns:xs="http://www.w3.org/2001/XMLSchema" xmlns:p="http://schemas.microsoft.com/office/2006/metadata/properties" xmlns:ns2="0f953493-5140-42cd-97e0-64e9f651e26a" xmlns:ns3="3280c932-b988-4341-9528-9147dff2354e" targetNamespace="http://schemas.microsoft.com/office/2006/metadata/properties" ma:root="true" ma:fieldsID="fccf44ecf88a7aff7f5e822d1bfc71f1" ns2:_="" ns3:_="">
    <xsd:import namespace="0f953493-5140-42cd-97e0-64e9f651e26a"/>
    <xsd:import namespace="3280c932-b988-4341-9528-9147dff235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fil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953493-5140-42cd-97e0-64e9f651e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ile" ma:index="11" nillable="true" ma:displayName="file" ma:format="Dropdown" ma:internalName="file" ma:percentage="FALSE">
      <xsd:simpleType>
        <xsd:restriction base="dms:Number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Képcímkék" ma:readOnly="false" ma:fieldId="{5cf76f15-5ced-4ddc-b409-7134ff3c332f}" ma:taxonomyMulti="true" ma:sspId="dcf648d1-0f4e-4095-89a3-d557a1756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80c932-b988-4341-9528-9147dff2354e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9ab0f058-f98c-409a-97e5-9da70ed6526d}" ma:internalName="TaxCatchAll" ma:showField="CatchAllData" ma:web="3280c932-b988-4341-9528-9147dff235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C414EC-CE3E-4231-9058-A110DEB2BED7}">
  <ds:schemaRefs>
    <ds:schemaRef ds:uri="http://schemas.microsoft.com/office/2006/metadata/properties"/>
    <ds:schemaRef ds:uri="http://schemas.microsoft.com/office/infopath/2007/PartnerControls"/>
    <ds:schemaRef ds:uri="0f953493-5140-42cd-97e0-64e9f651e26a"/>
    <ds:schemaRef ds:uri="3280c932-b988-4341-9528-9147dff2354e"/>
  </ds:schemaRefs>
</ds:datastoreItem>
</file>

<file path=customXml/itemProps2.xml><?xml version="1.0" encoding="utf-8"?>
<ds:datastoreItem xmlns:ds="http://schemas.openxmlformats.org/officeDocument/2006/customXml" ds:itemID="{CE056AEC-6B69-4423-9241-EC2025FA81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154B06B-CD7B-4603-A5E2-A7390C1E48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953493-5140-42cd-97e0-64e9f651e26a"/>
    <ds:schemaRef ds:uri="3280c932-b988-4341-9528-9147dff235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GestaltVTI</vt:lpstr>
      <vt:lpstr>Akkreditációs felkészítés</vt:lpstr>
      <vt:lpstr>Tartalom</vt:lpstr>
      <vt:lpstr>Minőségbiztosítás  és  Stratégia kapcsolata</vt:lpstr>
      <vt:lpstr>Minőség és kiválóság kapcsolata</vt:lpstr>
      <vt:lpstr>Vezetőség minőségkultúrája</vt:lpstr>
      <vt:lpstr>Minőség iránti elkötelezettség</vt:lpstr>
      <vt:lpstr>Vezetés és minőségirányítás kapcsolata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464</cp:revision>
  <dcterms:created xsi:type="dcterms:W3CDTF">2026-09-21T12:14:15Z</dcterms:created>
  <dcterms:modified xsi:type="dcterms:W3CDTF">2026-09-22T11:43:10Z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0x010100585850CB8B73DF4796228275041BD41F</vt:lpwstr>
  </property>
  <property fmtid="{D5CDD505-2E9C-101B-9397-08002B2CF9AE}" pid="3" name="MediaServiceImageTags">
    <vt:lpwstr/>
  </property>
</Properties>
</file>