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1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8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9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Kép 37" descr=""/>
          <p:cNvPicPr/>
          <p:nvPr/>
        </p:nvPicPr>
        <p:blipFill>
          <a:blip r:embed="rId2"/>
          <a:stretch/>
        </p:blipFill>
        <p:spPr>
          <a:xfrm>
            <a:off x="720" y="360"/>
            <a:ext cx="12190680" cy="685656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hu-HU" sz="4400">
                <a:latin typeface="Arial"/>
              </a:rPr>
              <a:t>Címszöveg formátumának szerkesztése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 sz="3200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 sz="2800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 sz="2400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 sz="2000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 sz="2000">
                <a:latin typeface="Arial"/>
              </a:rPr>
              <a:t>Hetedik vázlatszint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Kép 37" descr=""/>
          <p:cNvPicPr/>
          <p:nvPr/>
        </p:nvPicPr>
        <p:blipFill>
          <a:blip r:embed="rId2"/>
          <a:stretch/>
        </p:blipFill>
        <p:spPr>
          <a:xfrm>
            <a:off x="720" y="360"/>
            <a:ext cx="12190680" cy="6856560"/>
          </a:xfrm>
          <a:prstGeom prst="rect">
            <a:avLst/>
          </a:prstGeom>
          <a:ln>
            <a:noFill/>
          </a:ln>
        </p:spPr>
      </p:pic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Vázlatszöveg formátumának szerkesztése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Második vázlatszint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Harmadik vázlatszint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hu-HU">
                <a:latin typeface="Arial"/>
              </a:rPr>
              <a:t>Negyedik vázlatszint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Ötödik vázlatszint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Hatodik vázlatszint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hu-HU">
                <a:latin typeface="Arial"/>
              </a:rPr>
              <a:t>Hetedik vázlatszint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523880" y="1122480"/>
            <a:ext cx="9142560" cy="238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1" lang="hu-HU" sz="4000" strike="noStrike">
                <a:solidFill>
                  <a:srgbClr val="000000"/>
                </a:solidFill>
                <a:latin typeface="Calibri Light"/>
                <a:ea typeface="DejaVu Sans"/>
              </a:rPr>
              <a:t>Felkészülés a PPKE minőségbiztosítási rendszerének megújítására és az akkreditációs eljárásokra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1523880" y="3602160"/>
            <a:ext cx="9142560" cy="165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Dr. habil. Birher Nándor c. egyetemi tanár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400" strike="noStrike" u="sng">
                <a:solidFill>
                  <a:srgbClr val="0563c1"/>
                </a:solidFill>
                <a:latin typeface="Calibri"/>
                <a:ea typeface="DejaVu Sans"/>
              </a:rPr>
              <a:t>birhernandor@gmail.com</a:t>
            </a:r>
            <a:endParaRPr/>
          </a:p>
          <a:p>
            <a:pPr algn="ctr">
              <a:lnSpc>
                <a:spcPct val="100000"/>
              </a:lnSpc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06209 151 779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Feltételek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Vezetői elkötelezettség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Idő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Minőségbiztosítási logika megtanulása (babonák megszűnése)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Kooperációs készség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Tanulás a hibákból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Megtérés, Megbocsátás, Szeretet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Köszönöm a figyelmet!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Napi ige (2019. 11. 14)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A farizeusok egyszer megkérdezték Jézustól, mikor jön el az Isten országa.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Ő ezt válaszolta: „Isten országa nem jön el szembetűnő módon. Nem lehet azt mondani: »Nézd itt van, vagy amott!«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Isten országa köztetek van.”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Minőségbiztosítás és akkreditáció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Főtétel: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Nem a minőségbiztosítás van az akkreditációért, hanem az akkreditáció a minőségbiztosításért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Saroktételek: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A tények a folyamatokban nyernek értelmet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Semmi sem tökéletes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Létünk célja az (ön)kibontakoztatás (nem időtöltés)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A minőség biztosítása nem kerülhet többe mint amennyit ér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Minőségbiztosítás szervezete a PPKE-n</a:t>
            </a:r>
            <a:endParaRPr/>
          </a:p>
        </p:txBody>
      </p:sp>
      <p:sp>
        <p:nvSpPr>
          <p:cNvPr id="117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Rektor (küldetés és politika)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Minőségbiztosítási és jogi osztály (szabályozás – 6 fő)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hu-HU" sz="2000" strike="noStrike">
                <a:solidFill>
                  <a:srgbClr val="000000"/>
                </a:solidFill>
                <a:latin typeface="Calibri"/>
                <a:ea typeface="DejaVu Sans"/>
              </a:rPr>
              <a:t>Főtanácsadó Birher Nándor (Pannon Egyetem végzettség, gyakorlat VHF, KRE, MAB)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hu-HU" sz="2000" strike="noStrike">
                <a:solidFill>
                  <a:srgbClr val="000000"/>
                </a:solidFill>
                <a:latin typeface="Calibri"/>
                <a:ea typeface="DejaVu Sans"/>
              </a:rPr>
              <a:t>Dr. Czilli Máté, Dr. Perecz Kincső, Tigerné Schuller Piroska, Dr. Drahos Tamás, +1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hu-HU" sz="2000" strike="noStrike">
                <a:solidFill>
                  <a:srgbClr val="000000"/>
                </a:solidFill>
                <a:latin typeface="Calibri"/>
                <a:ea typeface="DejaVu Sans"/>
              </a:rPr>
              <a:t>Horánszky utca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Minőségbiztosítási Bizottság (szabályzat tervezet)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hu-HU" sz="2000" strike="noStrike">
                <a:solidFill>
                  <a:srgbClr val="000000"/>
                </a:solidFill>
                <a:latin typeface="Calibri"/>
                <a:ea typeface="DejaVu Sans"/>
              </a:rPr>
              <a:t>Tervezett tagok: 14 fő (Rektor által delegált 2 tag, Rektorhelyettesek által delegált 1-1 tag, EDHT elnöke által delegált 2 tag, karok által delegált 1-1 tag, KTO vezetője, KO ov., IT ov, HÖK által delegált 2 hallgató, akik közül az egyik doktorandusz)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Elsődleges teendők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Doktori Iskolák akkreditációja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Egyetem akkreditációja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Kooperáció jelentősége (Dr. Kiss Kornélia, Dr. Hajdú Gábor)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Ütemezés: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trike="noStrike" u="sng">
                <a:solidFill>
                  <a:srgbClr val="000000"/>
                </a:solidFill>
                <a:latin typeface="Calibri"/>
                <a:ea typeface="DejaVu Sans"/>
              </a:rPr>
              <a:t>Doktori iskolák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 u="sng">
                <a:solidFill>
                  <a:srgbClr val="000000"/>
                </a:solidFill>
                <a:latin typeface="Calibri"/>
                <a:ea typeface="DejaVu Sans"/>
              </a:rPr>
              <a:t>Intézmény</a:t>
            </a:r>
            <a:endParaRPr/>
          </a:p>
          <a:p>
            <a:pPr lvl="4" algn="ctr">
              <a:lnSpc>
                <a:spcPct val="90000"/>
              </a:lnSpc>
              <a:buSzPct val="45000"/>
              <a:buFont typeface="StarSymbol"/>
              <a:buChar char="l"/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Jelentkezés: 2019.11.30.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Elvárt dokumentumok feltöltése!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Szerződéskötés: 2019.12.31.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             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Szerződéskötés: 2020.02.03 – 2020.03.13.</a:t>
            </a:r>
            <a:endParaRPr/>
          </a:p>
          <a:p>
            <a:pPr>
              <a:lnSpc>
                <a:spcPct val="90000"/>
              </a:lnSpc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Önértékelési jelentés megküldése: 2020.07.17</a:t>
            </a:r>
            <a:endParaRPr/>
          </a:p>
          <a:p>
            <a:pPr>
              <a:lnSpc>
                <a:spcPct val="90000"/>
              </a:lnSpc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Intézményi látogatás ????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Intézményi látogatás: 2020.11.09 – 12.11.</a:t>
            </a:r>
            <a:endParaRPr/>
          </a:p>
          <a:p>
            <a:pPr>
              <a:lnSpc>
                <a:spcPct val="90000"/>
              </a:lnSpc>
            </a:pP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Akkreditációs eljárások lezárása: 2020.09.30.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     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Akkreditációs eljárások lezárása testületi 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lang="hu-HU" strike="noStrike">
                <a:solidFill>
                  <a:srgbClr val="000000"/>
                </a:solidFill>
                <a:latin typeface="Calibri"/>
                <a:ea typeface="DejaVu Sans"/>
              </a:rPr>
              <a:t>határozattal:2021. 12. hó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Hiányosságok kezelése</a:t>
            </a:r>
            <a:endParaRPr/>
          </a:p>
        </p:txBody>
      </p:sp>
      <p:sp>
        <p:nvSpPr>
          <p:cNvPr id="121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Kiindulópont: KSMPO listája (szervezeti problémák: pl. Organogram, EDÖK, min. bizt. bizottság…)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Hiányzó mérési (kevésbé) és visszacsatolási adatok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Hiányzó minőségügyi folyamatleírások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Karok és Egyetem „minőségstratégiájának” összehangolása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Finomságok: esélyegyenlőség, nyilvánosság, mentorprogramok, alumni-programok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Célok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Működő, testületi és szakmai alapú minőségirányítás egyetem-karok viszonylatában is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Fókuszok: 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Világos folyamatok (szabályozás-leírás: hogyan történik a…..?)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Hallgatók (Marketing, Képzés, Mérés, Végzés)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Oktatók (Életpálya)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Tehetségek-Kutatás (TDK és Kutatóműhelyek…)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Érdekeltek-Szolgáltatások („Fogyasztók”)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Információk (GDPR és PR)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Végzettek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hu-HU" sz="2400" strike="noStrike">
                <a:solidFill>
                  <a:srgbClr val="000000"/>
                </a:solidFill>
                <a:latin typeface="Calibri"/>
                <a:ea typeface="DejaVu Sans"/>
              </a:rPr>
              <a:t>MBR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Módszerek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838080" y="1825560"/>
            <a:ext cx="379620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000" strike="noStrike">
                <a:solidFill>
                  <a:srgbClr val="000000"/>
                </a:solidFill>
                <a:latin typeface="Calibri"/>
                <a:ea typeface="DejaVu Sans"/>
              </a:rPr>
              <a:t>PDCA – Tervezés, Végrehajtás, Ellenőrzés, Visszacsatolás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26" name="Kép 4" descr=""/>
          <p:cNvPicPr/>
          <p:nvPr/>
        </p:nvPicPr>
        <p:blipFill>
          <a:blip r:embed="rId1"/>
          <a:srcRect l="0" t="0" r="6807" b="0"/>
          <a:stretch/>
        </p:blipFill>
        <p:spPr>
          <a:xfrm>
            <a:off x="4808880" y="1465200"/>
            <a:ext cx="6872400" cy="4710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90000"/>
              </a:lnSpc>
            </a:pPr>
            <a:r>
              <a:rPr lang="hu-HU" sz="4400" strike="noStrike">
                <a:solidFill>
                  <a:srgbClr val="000000"/>
                </a:solidFill>
                <a:latin typeface="Calibri Light"/>
                <a:ea typeface="DejaVu Sans"/>
              </a:rPr>
              <a:t>Feladatok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838080" y="1825560"/>
            <a:ext cx="10514160" cy="434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Szervezet létrehozása (70%)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DI akkreditációs alkalmasság megteremtése (90%-jelentkezésig)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Egyetemi akkreditációs alkalmasság megteremtése (50%-jelentkezésig)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Korábbi akkreditációs eredmények feltárása, hasznosítása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Folyamatok azonosítása és leírásuk bekérése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Önértékelés készítése és hitéleti szakos jelentés készítése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hu-HU" sz="2800" strike="noStrike">
                <a:solidFill>
                  <a:srgbClr val="000000"/>
                </a:solidFill>
                <a:latin typeface="Calibri"/>
                <a:ea typeface="DejaVu Sans"/>
              </a:rPr>
              <a:t>Stabil akkreditációs rendszer leírása, létrehozása, működtetése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Application>LibreOffice/4.4.1.2$Windows_x86 LibreOffice_project/45e2de17089c24a1fa810c8f975a7171ba4cd432</Application>
  <Paragraphs>89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2019-11-10T11:07:45Z</dcterms:created>
  <dc:creator>Márk Mondel</dc:creator>
  <dc:language>hu-HU</dc:language>
  <dcterms:modified xsi:type="dcterms:W3CDTF">2019-11-28T16:03:12Z</dcterms:modified>
  <cp:revision>17</cp:revision>
  <dc:title>Felkészülés a PPKE minőségbiztosítási rendszerének megújítására és az akkreditációs eljárásokra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Szélesvásznú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