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4"/>
  </p:sldMasterIdLst>
  <p:notesMasterIdLst>
    <p:notesMasterId r:id="rId17"/>
  </p:notesMasterIdLst>
  <p:sldIdLst>
    <p:sldId id="256" r:id="rId5"/>
    <p:sldId id="258" r:id="rId6"/>
    <p:sldId id="260" r:id="rId7"/>
    <p:sldId id="261" r:id="rId8"/>
    <p:sldId id="274" r:id="rId9"/>
    <p:sldId id="262" r:id="rId10"/>
    <p:sldId id="264" r:id="rId11"/>
    <p:sldId id="265" r:id="rId12"/>
    <p:sldId id="266" r:id="rId13"/>
    <p:sldId id="267" r:id="rId14"/>
    <p:sldId id="271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0" autoAdjust="0"/>
    <p:restoredTop sz="86469" autoAdjust="0"/>
  </p:normalViewPr>
  <p:slideViewPr>
    <p:cSldViewPr snapToGrid="0">
      <p:cViewPr varScale="1">
        <p:scale>
          <a:sx n="77" d="100"/>
          <a:sy n="77" d="100"/>
        </p:scale>
        <p:origin x="96" y="414"/>
      </p:cViewPr>
      <p:guideLst/>
    </p:cSldViewPr>
  </p:slideViewPr>
  <p:outlineViewPr>
    <p:cViewPr>
      <p:scale>
        <a:sx n="33" d="100"/>
        <a:sy n="33" d="100"/>
      </p:scale>
      <p:origin x="0" y="-31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://eisz.mtak.hu/index.php/en/open-access-english/open-access-agreements.html" TargetMode="Externa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hyperlink" Target="http://eisz.mtak.hu/index.php/hu/open-access/open-access-hirek/407-frissitett-folyoiratlista-a-springer-nature-nel.html" TargetMode="External"/><Relationship Id="rId1" Type="http://schemas.openxmlformats.org/officeDocument/2006/relationships/hyperlink" Target="http://eisz.mtak.hu/index.php/en/open-access-english/open-access-agreements.html" TargetMode="External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mbridge.org/core/services/authors/journals" TargetMode="External"/><Relationship Id="rId1" Type="http://schemas.openxmlformats.org/officeDocument/2006/relationships/hyperlink" Target="https://www.scimagojr.com/" TargetMode="Externa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mbridge.org/core/what-we-publish/open-access/hybrid-open-access-journals?aggs%5bproductTypes%5d%5bfilters%5d=JOURNAL&amp;sort=titleSort:asc" TargetMode="External"/><Relationship Id="rId2" Type="http://schemas.openxmlformats.org/officeDocument/2006/relationships/hyperlink" Target="https://www.cambridge.org/core/what-we-publish/open-access/listing?aggs%5bproductTypes%5d%5bfilters%5d=JOURNAL&amp;sort=titleSort:asc" TargetMode="External"/><Relationship Id="rId1" Type="http://schemas.openxmlformats.org/officeDocument/2006/relationships/hyperlink" Target="https://www.cambridge.org/core/services/open-access-policies/open-access-journals/gold-open-access-journals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://eisz.mtak.hu/index.php/en/open-access-english/open-access-agreements.html" TargetMode="External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hyperlink" Target="http://eisz.mtak.hu/index.php/hu/open-access/open-access-hirek/407-frissitett-folyoiratlista-a-springer-nature-nel.html" TargetMode="External"/><Relationship Id="rId1" Type="http://schemas.openxmlformats.org/officeDocument/2006/relationships/hyperlink" Target="http://eisz.mtak.hu/index.php/en/open-access-english/open-access-agreements.html" TargetMode="External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magojr.com/" TargetMode="External"/><Relationship Id="rId1" Type="http://schemas.openxmlformats.org/officeDocument/2006/relationships/hyperlink" Target="https://www.cambridge.org/core/services/authors/journals" TargetMode="External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mbridge.org/core/what-we-publish/open-access/hybrid-open-access-journals?aggs%5bproductTypes%5d%5bfilters%5d=JOURNAL&amp;sort=titleSort:asc" TargetMode="External"/><Relationship Id="rId2" Type="http://schemas.openxmlformats.org/officeDocument/2006/relationships/hyperlink" Target="https://www.cambridge.org/core/services/open-access-policies/open-access-journals/gold-open-access-journals" TargetMode="External"/><Relationship Id="rId1" Type="http://schemas.openxmlformats.org/officeDocument/2006/relationships/hyperlink" Target="https://www.cambridge.org/core/what-we-publish/open-access/listing?aggs%5bproductTypes%5d%5bfilters%5d=JOURNAL&amp;sort=titleSort:asc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C7AD6B-A5F1-4D36-9431-8726B46510A2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u-HU"/>
        </a:p>
      </dgm:t>
    </dgm:pt>
    <dgm:pt modelId="{F618E633-67F1-4067-A2A2-278484F05139}">
      <dgm:prSet phldrT="[Szöveg]"/>
      <dgm:spPr/>
      <dgm:t>
        <a:bodyPr/>
        <a:lstStyle/>
        <a:p>
          <a:r>
            <a:rPr lang="en-US" dirty="0"/>
            <a:t>immediately accessible and highly discoverable</a:t>
          </a:r>
          <a:endParaRPr lang="hu-HU" dirty="0"/>
        </a:p>
      </dgm:t>
    </dgm:pt>
    <dgm:pt modelId="{D23094F7-681B-4342-9264-7B3D586244F0}" type="parTrans" cxnId="{40B20BE4-394B-420B-915E-13AE4D4E7D2E}">
      <dgm:prSet/>
      <dgm:spPr/>
      <dgm:t>
        <a:bodyPr/>
        <a:lstStyle/>
        <a:p>
          <a:endParaRPr lang="hu-HU"/>
        </a:p>
      </dgm:t>
    </dgm:pt>
    <dgm:pt modelId="{AD400749-86D6-47D1-8003-0B5A6E9C96D6}" type="sibTrans" cxnId="{40B20BE4-394B-420B-915E-13AE4D4E7D2E}">
      <dgm:prSet/>
      <dgm:spPr/>
      <dgm:t>
        <a:bodyPr/>
        <a:lstStyle/>
        <a:p>
          <a:endParaRPr lang="hu-HU"/>
        </a:p>
      </dgm:t>
    </dgm:pt>
    <dgm:pt modelId="{986B680E-5714-4963-A302-1356BF199A17}">
      <dgm:prSet phldrT="[Szöveg]"/>
      <dgm:spPr/>
      <dgm:t>
        <a:bodyPr/>
        <a:lstStyle/>
        <a:p>
          <a:r>
            <a:rPr lang="en-US" dirty="0"/>
            <a:t>downloaded more often</a:t>
          </a:r>
          <a:endParaRPr lang="hu-HU" dirty="0"/>
        </a:p>
      </dgm:t>
    </dgm:pt>
    <dgm:pt modelId="{2302BFF3-98A9-49CA-AF81-378044E0AF3C}" type="parTrans" cxnId="{C063E57C-3048-4BF1-AE16-72A88D0FC7E5}">
      <dgm:prSet/>
      <dgm:spPr/>
      <dgm:t>
        <a:bodyPr/>
        <a:lstStyle/>
        <a:p>
          <a:endParaRPr lang="hu-HU"/>
        </a:p>
      </dgm:t>
    </dgm:pt>
    <dgm:pt modelId="{B23B7150-B07C-4EB3-823B-6E2D1B987204}" type="sibTrans" cxnId="{C063E57C-3048-4BF1-AE16-72A88D0FC7E5}">
      <dgm:prSet/>
      <dgm:spPr/>
      <dgm:t>
        <a:bodyPr/>
        <a:lstStyle/>
        <a:p>
          <a:endParaRPr lang="hu-HU"/>
        </a:p>
      </dgm:t>
    </dgm:pt>
    <dgm:pt modelId="{32998EE3-1FEE-41FC-9CB1-6F44588CCA0C}">
      <dgm:prSet phldrT="[Szöveg]"/>
      <dgm:spPr/>
      <dgm:t>
        <a:bodyPr/>
        <a:lstStyle/>
        <a:p>
          <a:r>
            <a:rPr lang="hu-HU" dirty="0"/>
            <a:t>a</a:t>
          </a:r>
          <a:r>
            <a:rPr lang="en-US" dirty="0" err="1"/>
            <a:t>ttract</a:t>
          </a:r>
          <a:r>
            <a:rPr lang="en-US" dirty="0"/>
            <a:t> more attention</a:t>
          </a:r>
          <a:endParaRPr lang="hu-HU" dirty="0"/>
        </a:p>
      </dgm:t>
    </dgm:pt>
    <dgm:pt modelId="{08FB847B-3028-4E99-BBC5-94CC8883F7C6}" type="parTrans" cxnId="{8AF3D76A-8E49-416F-A9A4-08EA9A2CEFB0}">
      <dgm:prSet/>
      <dgm:spPr/>
      <dgm:t>
        <a:bodyPr/>
        <a:lstStyle/>
        <a:p>
          <a:endParaRPr lang="hu-HU"/>
        </a:p>
      </dgm:t>
    </dgm:pt>
    <dgm:pt modelId="{D5E0F219-F01E-410B-A1F8-226ED71B0E4A}" type="sibTrans" cxnId="{8AF3D76A-8E49-416F-A9A4-08EA9A2CEFB0}">
      <dgm:prSet/>
      <dgm:spPr/>
      <dgm:t>
        <a:bodyPr/>
        <a:lstStyle/>
        <a:p>
          <a:endParaRPr lang="hu-HU"/>
        </a:p>
      </dgm:t>
    </dgm:pt>
    <dgm:pt modelId="{EA05BF13-5C52-4550-9DBD-073008874A31}">
      <dgm:prSet/>
      <dgm:spPr/>
      <dgm:t>
        <a:bodyPr/>
        <a:lstStyle/>
        <a:p>
          <a:r>
            <a:rPr lang="hu-HU" dirty="0" err="1"/>
            <a:t>editorial</a:t>
          </a:r>
          <a:r>
            <a:rPr lang="hu-HU" dirty="0"/>
            <a:t> </a:t>
          </a:r>
          <a:r>
            <a:rPr lang="hu-HU" dirty="0" err="1"/>
            <a:t>rigour</a:t>
          </a:r>
          <a:r>
            <a:rPr lang="hu-HU" dirty="0"/>
            <a:t> </a:t>
          </a:r>
          <a:r>
            <a:rPr lang="hu-HU"/>
            <a:t>is the same </a:t>
          </a:r>
          <a:r>
            <a:rPr lang="hu-HU" dirty="0" err="1"/>
            <a:t>or</a:t>
          </a:r>
          <a:r>
            <a:rPr lang="hu-HU" dirty="0"/>
            <a:t> </a:t>
          </a:r>
          <a:r>
            <a:rPr lang="hu-HU" err="1"/>
            <a:t>even</a:t>
          </a:r>
          <a:r>
            <a:rPr lang="hu-HU"/>
            <a:t> greater </a:t>
          </a:r>
          <a:r>
            <a:rPr lang="hu-HU" dirty="0" err="1"/>
            <a:t>than</a:t>
          </a:r>
          <a:r>
            <a:rPr lang="hu-HU" dirty="0"/>
            <a:t> in non-OA </a:t>
          </a:r>
          <a:r>
            <a:rPr lang="hu-HU" dirty="0" err="1"/>
            <a:t>publishing</a:t>
          </a:r>
          <a:endParaRPr lang="hu-HU" dirty="0"/>
        </a:p>
      </dgm:t>
    </dgm:pt>
    <dgm:pt modelId="{A28C405E-1EA6-4A62-BB4B-216D54E2EBE5}" type="parTrans" cxnId="{04EF4235-3F42-4226-93A9-7C29A24B8332}">
      <dgm:prSet/>
      <dgm:spPr/>
      <dgm:t>
        <a:bodyPr/>
        <a:lstStyle/>
        <a:p>
          <a:endParaRPr lang="hu-HU"/>
        </a:p>
      </dgm:t>
    </dgm:pt>
    <dgm:pt modelId="{5F7C6779-A0BB-4DB2-8CFA-0009CA6EB821}" type="sibTrans" cxnId="{04EF4235-3F42-4226-93A9-7C29A24B8332}">
      <dgm:prSet/>
      <dgm:spPr/>
      <dgm:t>
        <a:bodyPr/>
        <a:lstStyle/>
        <a:p>
          <a:endParaRPr lang="hu-HU"/>
        </a:p>
      </dgm:t>
    </dgm:pt>
    <dgm:pt modelId="{FF2BF092-75A9-4510-8CA3-5088E806BBCC}">
      <dgm:prSet phldrT="[Szöveg]"/>
      <dgm:spPr/>
      <dgm:t>
        <a:bodyPr/>
        <a:lstStyle/>
        <a:p>
          <a:r>
            <a:rPr lang="en-US" dirty="0"/>
            <a:t>cited more than non-OA</a:t>
          </a:r>
          <a:r>
            <a:rPr lang="hu-HU" dirty="0"/>
            <a:t> </a:t>
          </a:r>
          <a:r>
            <a:rPr lang="en-US" dirty="0"/>
            <a:t>articles</a:t>
          </a:r>
          <a:endParaRPr lang="hu-HU" dirty="0"/>
        </a:p>
      </dgm:t>
    </dgm:pt>
    <dgm:pt modelId="{C3BB8CD1-B294-4037-9D5C-311297689151}" type="parTrans" cxnId="{27FD93AD-FBD6-42A7-946E-8AB80D546E95}">
      <dgm:prSet/>
      <dgm:spPr/>
      <dgm:t>
        <a:bodyPr/>
        <a:lstStyle/>
        <a:p>
          <a:endParaRPr lang="hu-HU"/>
        </a:p>
      </dgm:t>
    </dgm:pt>
    <dgm:pt modelId="{490F6C18-D7D6-45B6-AF4C-CF176643023A}" type="sibTrans" cxnId="{27FD93AD-FBD6-42A7-946E-8AB80D546E95}">
      <dgm:prSet/>
      <dgm:spPr/>
      <dgm:t>
        <a:bodyPr/>
        <a:lstStyle/>
        <a:p>
          <a:endParaRPr lang="hu-HU"/>
        </a:p>
      </dgm:t>
    </dgm:pt>
    <dgm:pt modelId="{A361A8CB-6424-429A-9AF6-E6EE245571DA}" type="pres">
      <dgm:prSet presAssocID="{A0C7AD6B-A5F1-4D36-9431-8726B46510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9C901CEA-5184-44C5-A285-525644D63F03}" type="pres">
      <dgm:prSet presAssocID="{F618E633-67F1-4067-A2A2-278484F0513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FB62AEB-9939-4854-A4BE-29A33903D477}" type="pres">
      <dgm:prSet presAssocID="{AD400749-86D6-47D1-8003-0B5A6E9C96D6}" presName="sibTrans" presStyleCnt="0"/>
      <dgm:spPr/>
    </dgm:pt>
    <dgm:pt modelId="{A0F2DADB-65BA-411A-AB1E-CEFDBC4202AF}" type="pres">
      <dgm:prSet presAssocID="{FF2BF092-75A9-4510-8CA3-5088E806BBC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F5E92AE-A88F-4848-911E-8874C1CEF69B}" type="pres">
      <dgm:prSet presAssocID="{490F6C18-D7D6-45B6-AF4C-CF176643023A}" presName="sibTrans" presStyleCnt="0"/>
      <dgm:spPr/>
    </dgm:pt>
    <dgm:pt modelId="{03D059D1-35D0-4648-8B0D-B14A245DE1F1}" type="pres">
      <dgm:prSet presAssocID="{986B680E-5714-4963-A302-1356BF199A1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3DA1D0F-2752-4E63-B395-A448027F98BE}" type="pres">
      <dgm:prSet presAssocID="{B23B7150-B07C-4EB3-823B-6E2D1B987204}" presName="sibTrans" presStyleCnt="0"/>
      <dgm:spPr/>
    </dgm:pt>
    <dgm:pt modelId="{14626D6E-D635-458A-9A8B-A2BA7A2F5AA0}" type="pres">
      <dgm:prSet presAssocID="{32998EE3-1FEE-41FC-9CB1-6F44588CCA0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216D05-AE7E-4A0B-9565-C6E2E4644B1E}" type="pres">
      <dgm:prSet presAssocID="{D5E0F219-F01E-410B-A1F8-226ED71B0E4A}" presName="sibTrans" presStyleCnt="0"/>
      <dgm:spPr/>
    </dgm:pt>
    <dgm:pt modelId="{51B9E388-D412-4CCF-8BB9-48D847551128}" type="pres">
      <dgm:prSet presAssocID="{EA05BF13-5C52-4550-9DBD-073008874A3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A506B5F-9D9F-4F14-970A-6DC656B83260}" type="presOf" srcId="{FF2BF092-75A9-4510-8CA3-5088E806BBCC}" destId="{A0F2DADB-65BA-411A-AB1E-CEFDBC4202AF}" srcOrd="0" destOrd="0" presId="urn:microsoft.com/office/officeart/2005/8/layout/default"/>
    <dgm:cxn modelId="{155BAE71-AFD6-4101-8860-564AF0ED38B2}" type="presOf" srcId="{A0C7AD6B-A5F1-4D36-9431-8726B46510A2}" destId="{A361A8CB-6424-429A-9AF6-E6EE245571DA}" srcOrd="0" destOrd="0" presId="urn:microsoft.com/office/officeart/2005/8/layout/default"/>
    <dgm:cxn modelId="{075EA23A-912D-4525-A18E-877FA3AC07AA}" type="presOf" srcId="{F618E633-67F1-4067-A2A2-278484F05139}" destId="{9C901CEA-5184-44C5-A285-525644D63F03}" srcOrd="0" destOrd="0" presId="urn:microsoft.com/office/officeart/2005/8/layout/default"/>
    <dgm:cxn modelId="{8AF3D76A-8E49-416F-A9A4-08EA9A2CEFB0}" srcId="{A0C7AD6B-A5F1-4D36-9431-8726B46510A2}" destId="{32998EE3-1FEE-41FC-9CB1-6F44588CCA0C}" srcOrd="3" destOrd="0" parTransId="{08FB847B-3028-4E99-BBC5-94CC8883F7C6}" sibTransId="{D5E0F219-F01E-410B-A1F8-226ED71B0E4A}"/>
    <dgm:cxn modelId="{40B20BE4-394B-420B-915E-13AE4D4E7D2E}" srcId="{A0C7AD6B-A5F1-4D36-9431-8726B46510A2}" destId="{F618E633-67F1-4067-A2A2-278484F05139}" srcOrd="0" destOrd="0" parTransId="{D23094F7-681B-4342-9264-7B3D586244F0}" sibTransId="{AD400749-86D6-47D1-8003-0B5A6E9C96D6}"/>
    <dgm:cxn modelId="{27FD93AD-FBD6-42A7-946E-8AB80D546E95}" srcId="{A0C7AD6B-A5F1-4D36-9431-8726B46510A2}" destId="{FF2BF092-75A9-4510-8CA3-5088E806BBCC}" srcOrd="1" destOrd="0" parTransId="{C3BB8CD1-B294-4037-9D5C-311297689151}" sibTransId="{490F6C18-D7D6-45B6-AF4C-CF176643023A}"/>
    <dgm:cxn modelId="{04EF4235-3F42-4226-93A9-7C29A24B8332}" srcId="{A0C7AD6B-A5F1-4D36-9431-8726B46510A2}" destId="{EA05BF13-5C52-4550-9DBD-073008874A31}" srcOrd="4" destOrd="0" parTransId="{A28C405E-1EA6-4A62-BB4B-216D54E2EBE5}" sibTransId="{5F7C6779-A0BB-4DB2-8CFA-0009CA6EB821}"/>
    <dgm:cxn modelId="{B1C699E4-180B-40E8-8E59-5D9EFBD347E0}" type="presOf" srcId="{32998EE3-1FEE-41FC-9CB1-6F44588CCA0C}" destId="{14626D6E-D635-458A-9A8B-A2BA7A2F5AA0}" srcOrd="0" destOrd="0" presId="urn:microsoft.com/office/officeart/2005/8/layout/default"/>
    <dgm:cxn modelId="{C063E57C-3048-4BF1-AE16-72A88D0FC7E5}" srcId="{A0C7AD6B-A5F1-4D36-9431-8726B46510A2}" destId="{986B680E-5714-4963-A302-1356BF199A17}" srcOrd="2" destOrd="0" parTransId="{2302BFF3-98A9-49CA-AF81-378044E0AF3C}" sibTransId="{B23B7150-B07C-4EB3-823B-6E2D1B987204}"/>
    <dgm:cxn modelId="{E42E216B-1F3E-49D7-AB78-173B3FFC073E}" type="presOf" srcId="{986B680E-5714-4963-A302-1356BF199A17}" destId="{03D059D1-35D0-4648-8B0D-B14A245DE1F1}" srcOrd="0" destOrd="0" presId="urn:microsoft.com/office/officeart/2005/8/layout/default"/>
    <dgm:cxn modelId="{D1216A73-198B-4418-A225-45F2F9895024}" type="presOf" srcId="{EA05BF13-5C52-4550-9DBD-073008874A31}" destId="{51B9E388-D412-4CCF-8BB9-48D847551128}" srcOrd="0" destOrd="0" presId="urn:microsoft.com/office/officeart/2005/8/layout/default"/>
    <dgm:cxn modelId="{3D4EA90A-6D4E-4799-8A40-C8A65C0D776F}" type="presParOf" srcId="{A361A8CB-6424-429A-9AF6-E6EE245571DA}" destId="{9C901CEA-5184-44C5-A285-525644D63F03}" srcOrd="0" destOrd="0" presId="urn:microsoft.com/office/officeart/2005/8/layout/default"/>
    <dgm:cxn modelId="{020D620B-D846-49A0-B940-A5B0B5841018}" type="presParOf" srcId="{A361A8CB-6424-429A-9AF6-E6EE245571DA}" destId="{6FB62AEB-9939-4854-A4BE-29A33903D477}" srcOrd="1" destOrd="0" presId="urn:microsoft.com/office/officeart/2005/8/layout/default"/>
    <dgm:cxn modelId="{B0AED3AC-A522-44CB-8081-ABD94C9A39A3}" type="presParOf" srcId="{A361A8CB-6424-429A-9AF6-E6EE245571DA}" destId="{A0F2DADB-65BA-411A-AB1E-CEFDBC4202AF}" srcOrd="2" destOrd="0" presId="urn:microsoft.com/office/officeart/2005/8/layout/default"/>
    <dgm:cxn modelId="{470C5C14-29E1-44C3-A1F5-6DD644E22250}" type="presParOf" srcId="{A361A8CB-6424-429A-9AF6-E6EE245571DA}" destId="{9F5E92AE-A88F-4848-911E-8874C1CEF69B}" srcOrd="3" destOrd="0" presId="urn:microsoft.com/office/officeart/2005/8/layout/default"/>
    <dgm:cxn modelId="{222E0F25-65CA-46DB-91A4-5A39B7A910CD}" type="presParOf" srcId="{A361A8CB-6424-429A-9AF6-E6EE245571DA}" destId="{03D059D1-35D0-4648-8B0D-B14A245DE1F1}" srcOrd="4" destOrd="0" presId="urn:microsoft.com/office/officeart/2005/8/layout/default"/>
    <dgm:cxn modelId="{8E24F1CA-B5EF-4F8E-A9F3-9364224AF19C}" type="presParOf" srcId="{A361A8CB-6424-429A-9AF6-E6EE245571DA}" destId="{83DA1D0F-2752-4E63-B395-A448027F98BE}" srcOrd="5" destOrd="0" presId="urn:microsoft.com/office/officeart/2005/8/layout/default"/>
    <dgm:cxn modelId="{85435B3D-AB94-4ADB-AF65-15886AEE5260}" type="presParOf" srcId="{A361A8CB-6424-429A-9AF6-E6EE245571DA}" destId="{14626D6E-D635-458A-9A8B-A2BA7A2F5AA0}" srcOrd="6" destOrd="0" presId="urn:microsoft.com/office/officeart/2005/8/layout/default"/>
    <dgm:cxn modelId="{6711EA46-243A-45C1-B7C7-65DE4260D5CB}" type="presParOf" srcId="{A361A8CB-6424-429A-9AF6-E6EE245571DA}" destId="{D5216D05-AE7E-4A0B-9565-C6E2E4644B1E}" srcOrd="7" destOrd="0" presId="urn:microsoft.com/office/officeart/2005/8/layout/default"/>
    <dgm:cxn modelId="{C0259608-915C-45D9-8E60-3B680782B985}" type="presParOf" srcId="{A361A8CB-6424-429A-9AF6-E6EE245571DA}" destId="{51B9E388-D412-4CCF-8BB9-48D84755112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04298C-B954-4053-A77D-2AAA20B76CC8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u-HU"/>
        </a:p>
      </dgm:t>
    </dgm:pt>
    <dgm:pt modelId="{B4A90755-35C8-4316-AD09-80B0F7688986}">
      <dgm:prSet phldrT="[Szöveg]"/>
      <dgm:spPr/>
      <dgm:t>
        <a:bodyPr/>
        <a:lstStyle/>
        <a:p>
          <a:r>
            <a:rPr lang="en-US" dirty="0"/>
            <a:t>The author or a co-author should be affiliated with PPCU</a:t>
          </a:r>
          <a:endParaRPr lang="hu-HU" dirty="0"/>
        </a:p>
      </dgm:t>
    </dgm:pt>
    <dgm:pt modelId="{F3C62D04-2313-4BFC-8FE9-7FBFDFFE97E2}" type="parTrans" cxnId="{C1BCE802-BCA8-449E-B52B-645DDBCA2F78}">
      <dgm:prSet/>
      <dgm:spPr/>
      <dgm:t>
        <a:bodyPr/>
        <a:lstStyle/>
        <a:p>
          <a:endParaRPr lang="hu-HU"/>
        </a:p>
      </dgm:t>
    </dgm:pt>
    <dgm:pt modelId="{3FB72566-86E9-49C3-8D03-39239236FA92}" type="sibTrans" cxnId="{C1BCE802-BCA8-449E-B52B-645DDBCA2F78}">
      <dgm:prSet/>
      <dgm:spPr/>
      <dgm:t>
        <a:bodyPr/>
        <a:lstStyle/>
        <a:p>
          <a:endParaRPr lang="hu-HU"/>
        </a:p>
      </dgm:t>
    </dgm:pt>
    <dgm:pt modelId="{CD3269BC-A39D-40CD-809E-7EB3C05BD742}">
      <dgm:prSet/>
      <dgm:spPr/>
      <dgm:t>
        <a:bodyPr/>
        <a:lstStyle/>
        <a:p>
          <a:r>
            <a:rPr lang="en-GB"/>
            <a:t>Other requirements that might </a:t>
          </a:r>
          <a:r>
            <a:rPr lang="hu-HU"/>
            <a:t>vary</a:t>
          </a:r>
          <a:r>
            <a:rPr lang="en-GB"/>
            <a:t> </a:t>
          </a:r>
          <a:r>
            <a:rPr lang="hu-HU"/>
            <a:t>between</a:t>
          </a:r>
          <a:r>
            <a:rPr lang="en-GB"/>
            <a:t> journals and publishers – check their EIS descriptions for these</a:t>
          </a:r>
          <a:endParaRPr lang="hu-HU" dirty="0"/>
        </a:p>
      </dgm:t>
    </dgm:pt>
    <dgm:pt modelId="{55352ADA-A136-4016-BD1C-FB6902CC8B82}" type="parTrans" cxnId="{7AA6AC2E-D1A0-4726-81D7-44AC1214EB3F}">
      <dgm:prSet/>
      <dgm:spPr/>
      <dgm:t>
        <a:bodyPr/>
        <a:lstStyle/>
        <a:p>
          <a:endParaRPr lang="hu-HU"/>
        </a:p>
      </dgm:t>
    </dgm:pt>
    <dgm:pt modelId="{464C2068-0715-41FC-BF89-578202062815}" type="sibTrans" cxnId="{7AA6AC2E-D1A0-4726-81D7-44AC1214EB3F}">
      <dgm:prSet/>
      <dgm:spPr/>
      <dgm:t>
        <a:bodyPr/>
        <a:lstStyle/>
        <a:p>
          <a:endParaRPr lang="hu-HU"/>
        </a:p>
      </dgm:t>
    </dgm:pt>
    <dgm:pt modelId="{CDA6BB62-682B-495D-B102-D9451EB57D25}">
      <dgm:prSet/>
      <dgm:spPr/>
      <dgm:t>
        <a:bodyPr/>
        <a:lstStyle/>
        <a:p>
          <a:r>
            <a:rPr lang="hu-HU"/>
            <a:t>The </a:t>
          </a:r>
          <a:r>
            <a:rPr lang="en-US"/>
            <a:t>affiliated </a:t>
          </a:r>
          <a:r>
            <a:rPr lang="en-US" dirty="0"/>
            <a:t>author must be the corresponding author</a:t>
          </a:r>
          <a:endParaRPr lang="hu-HU" dirty="0"/>
        </a:p>
      </dgm:t>
    </dgm:pt>
    <dgm:pt modelId="{01DABEB9-6044-4CB2-A9CB-467DE9E28B6C}" type="parTrans" cxnId="{CC9767AD-0943-4630-931F-5D06C73D460D}">
      <dgm:prSet/>
      <dgm:spPr/>
      <dgm:t>
        <a:bodyPr/>
        <a:lstStyle/>
        <a:p>
          <a:endParaRPr lang="hu-HU"/>
        </a:p>
      </dgm:t>
    </dgm:pt>
    <dgm:pt modelId="{047953A8-FB05-4822-B8C9-BC0F19DCD2B2}" type="sibTrans" cxnId="{CC9767AD-0943-4630-931F-5D06C73D460D}">
      <dgm:prSet/>
      <dgm:spPr/>
      <dgm:t>
        <a:bodyPr/>
        <a:lstStyle/>
        <a:p>
          <a:endParaRPr lang="hu-HU"/>
        </a:p>
      </dgm:t>
    </dgm:pt>
    <dgm:pt modelId="{356BF74D-A16C-4270-9019-4913A37F79BF}" type="pres">
      <dgm:prSet presAssocID="{CC04298C-B954-4053-A77D-2AAA20B76CC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B382DE0-7B7A-416E-8F9B-02A5D732FB6A}" type="pres">
      <dgm:prSet presAssocID="{B4A90755-35C8-4316-AD09-80B0F7688986}" presName="parentLin" presStyleCnt="0"/>
      <dgm:spPr/>
    </dgm:pt>
    <dgm:pt modelId="{06C72A9E-7DF3-4BBE-AF5F-5C1348F56ACB}" type="pres">
      <dgm:prSet presAssocID="{B4A90755-35C8-4316-AD09-80B0F7688986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CD969B2C-AD9E-477A-BC3C-7D894C4AD1FC}" type="pres">
      <dgm:prSet presAssocID="{B4A90755-35C8-4316-AD09-80B0F7688986}" presName="parentText" presStyleLbl="node1" presStyleIdx="0" presStyleCnt="3" custScaleX="127226" custScaleY="166297" custLinFactNeighborX="-49922" custLinFactNeighborY="-1277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3732E32-B84B-48D3-AC79-18EC7AE21879}" type="pres">
      <dgm:prSet presAssocID="{B4A90755-35C8-4316-AD09-80B0F7688986}" presName="negativeSpace" presStyleCnt="0"/>
      <dgm:spPr/>
    </dgm:pt>
    <dgm:pt modelId="{E5A4C632-B9BB-4AEA-B981-D7AB13B60B69}" type="pres">
      <dgm:prSet presAssocID="{B4A90755-35C8-4316-AD09-80B0F7688986}" presName="childText" presStyleLbl="conFgAcc1" presStyleIdx="0" presStyleCnt="3" custLinFactNeighborX="-6" custLinFactNeighborY="47744">
        <dgm:presLayoutVars>
          <dgm:bulletEnabled val="1"/>
        </dgm:presLayoutVars>
      </dgm:prSet>
      <dgm:spPr/>
    </dgm:pt>
    <dgm:pt modelId="{3EC74178-8E53-49A8-86E7-316702149C76}" type="pres">
      <dgm:prSet presAssocID="{3FB72566-86E9-49C3-8D03-39239236FA92}" presName="spaceBetweenRectangles" presStyleCnt="0"/>
      <dgm:spPr/>
    </dgm:pt>
    <dgm:pt modelId="{A3A71911-C9EE-4839-881B-13982BDC1191}" type="pres">
      <dgm:prSet presAssocID="{CDA6BB62-682B-495D-B102-D9451EB57D25}" presName="parentLin" presStyleCnt="0"/>
      <dgm:spPr/>
    </dgm:pt>
    <dgm:pt modelId="{6A3CC12D-808D-4894-A85A-52511116C144}" type="pres">
      <dgm:prSet presAssocID="{CDA6BB62-682B-495D-B102-D9451EB57D25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B9C51E8C-7983-422F-A97D-19958377DD6E}" type="pres">
      <dgm:prSet presAssocID="{CDA6BB62-682B-495D-B102-D9451EB57D25}" presName="parentText" presStyleLbl="node1" presStyleIdx="1" presStyleCnt="3" custScaleX="127226" custScaleY="166297" custLinFactNeighborX="-50504" custLinFactNeighborY="-17960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50A67F8-58A3-4D89-B8AC-5D5A8CA21154}" type="pres">
      <dgm:prSet presAssocID="{CDA6BB62-682B-495D-B102-D9451EB57D25}" presName="negativeSpace" presStyleCnt="0"/>
      <dgm:spPr/>
    </dgm:pt>
    <dgm:pt modelId="{881A0F41-ADF2-4097-8D21-623D77F1CCAC}" type="pres">
      <dgm:prSet presAssocID="{CDA6BB62-682B-495D-B102-D9451EB57D25}" presName="childText" presStyleLbl="conFgAcc1" presStyleIdx="1" presStyleCnt="3">
        <dgm:presLayoutVars>
          <dgm:bulletEnabled val="1"/>
        </dgm:presLayoutVars>
      </dgm:prSet>
      <dgm:spPr/>
    </dgm:pt>
    <dgm:pt modelId="{EBFE8F72-82F2-4D31-9A51-C3B524799DD7}" type="pres">
      <dgm:prSet presAssocID="{047953A8-FB05-4822-B8C9-BC0F19DCD2B2}" presName="spaceBetweenRectangles" presStyleCnt="0"/>
      <dgm:spPr/>
    </dgm:pt>
    <dgm:pt modelId="{32ECFC6C-DBF7-4534-ACE4-C69BC05783EA}" type="pres">
      <dgm:prSet presAssocID="{CD3269BC-A39D-40CD-809E-7EB3C05BD742}" presName="parentLin" presStyleCnt="0"/>
      <dgm:spPr/>
    </dgm:pt>
    <dgm:pt modelId="{1BD58116-5AE6-4994-B428-5103E431AA14}" type="pres">
      <dgm:prSet presAssocID="{CD3269BC-A39D-40CD-809E-7EB3C05BD742}" presName="parentLeftMargin" presStyleLbl="node1" presStyleIdx="1" presStyleCnt="3"/>
      <dgm:spPr/>
      <dgm:t>
        <a:bodyPr/>
        <a:lstStyle/>
        <a:p>
          <a:endParaRPr lang="hu-HU"/>
        </a:p>
      </dgm:t>
    </dgm:pt>
    <dgm:pt modelId="{C5466C41-9BC0-454D-BC52-90CEEFDA9473}" type="pres">
      <dgm:prSet presAssocID="{CD3269BC-A39D-40CD-809E-7EB3C05BD742}" presName="parentText" presStyleLbl="node1" presStyleIdx="2" presStyleCnt="3" custScaleX="127226" custScaleY="166297" custLinFactNeighborX="-43410" custLinFactNeighborY="-1019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8927044-BB1F-49B4-A721-32B30C6D3C56}" type="pres">
      <dgm:prSet presAssocID="{CD3269BC-A39D-40CD-809E-7EB3C05BD742}" presName="negativeSpace" presStyleCnt="0"/>
      <dgm:spPr/>
    </dgm:pt>
    <dgm:pt modelId="{55D6E235-641B-42AB-8293-C5D9F3856B46}" type="pres">
      <dgm:prSet presAssocID="{CD3269BC-A39D-40CD-809E-7EB3C05BD74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B684396-9174-4B35-A5D4-D18D8509ABF8}" type="presOf" srcId="{CD3269BC-A39D-40CD-809E-7EB3C05BD742}" destId="{C5466C41-9BC0-454D-BC52-90CEEFDA9473}" srcOrd="1" destOrd="0" presId="urn:microsoft.com/office/officeart/2005/8/layout/list1"/>
    <dgm:cxn modelId="{9BCF58CB-AB4C-4085-B288-A6A01ADE2892}" type="presOf" srcId="{CC04298C-B954-4053-A77D-2AAA20B76CC8}" destId="{356BF74D-A16C-4270-9019-4913A37F79BF}" srcOrd="0" destOrd="0" presId="urn:microsoft.com/office/officeart/2005/8/layout/list1"/>
    <dgm:cxn modelId="{CC9767AD-0943-4630-931F-5D06C73D460D}" srcId="{CC04298C-B954-4053-A77D-2AAA20B76CC8}" destId="{CDA6BB62-682B-495D-B102-D9451EB57D25}" srcOrd="1" destOrd="0" parTransId="{01DABEB9-6044-4CB2-A9CB-467DE9E28B6C}" sibTransId="{047953A8-FB05-4822-B8C9-BC0F19DCD2B2}"/>
    <dgm:cxn modelId="{9047F223-1722-4198-9AA3-112126C64FF2}" type="presOf" srcId="{CDA6BB62-682B-495D-B102-D9451EB57D25}" destId="{B9C51E8C-7983-422F-A97D-19958377DD6E}" srcOrd="1" destOrd="0" presId="urn:microsoft.com/office/officeart/2005/8/layout/list1"/>
    <dgm:cxn modelId="{9F7EBDBC-E825-469C-BE69-A851A79DEF12}" type="presOf" srcId="{B4A90755-35C8-4316-AD09-80B0F7688986}" destId="{06C72A9E-7DF3-4BBE-AF5F-5C1348F56ACB}" srcOrd="0" destOrd="0" presId="urn:microsoft.com/office/officeart/2005/8/layout/list1"/>
    <dgm:cxn modelId="{4E20FB57-E50D-485A-AB6C-E2F557EDC00B}" type="presOf" srcId="{CDA6BB62-682B-495D-B102-D9451EB57D25}" destId="{6A3CC12D-808D-4894-A85A-52511116C144}" srcOrd="0" destOrd="0" presId="urn:microsoft.com/office/officeart/2005/8/layout/list1"/>
    <dgm:cxn modelId="{7AA6AC2E-D1A0-4726-81D7-44AC1214EB3F}" srcId="{CC04298C-B954-4053-A77D-2AAA20B76CC8}" destId="{CD3269BC-A39D-40CD-809E-7EB3C05BD742}" srcOrd="2" destOrd="0" parTransId="{55352ADA-A136-4016-BD1C-FB6902CC8B82}" sibTransId="{464C2068-0715-41FC-BF89-578202062815}"/>
    <dgm:cxn modelId="{C1BCE802-BCA8-449E-B52B-645DDBCA2F78}" srcId="{CC04298C-B954-4053-A77D-2AAA20B76CC8}" destId="{B4A90755-35C8-4316-AD09-80B0F7688986}" srcOrd="0" destOrd="0" parTransId="{F3C62D04-2313-4BFC-8FE9-7FBFDFFE97E2}" sibTransId="{3FB72566-86E9-49C3-8D03-39239236FA92}"/>
    <dgm:cxn modelId="{58D8D0A4-7EDB-41DC-8D1D-F639D9B9A51A}" type="presOf" srcId="{B4A90755-35C8-4316-AD09-80B0F7688986}" destId="{CD969B2C-AD9E-477A-BC3C-7D894C4AD1FC}" srcOrd="1" destOrd="0" presId="urn:microsoft.com/office/officeart/2005/8/layout/list1"/>
    <dgm:cxn modelId="{8DF2A564-0AFC-4804-AAA3-5097D3FA6E41}" type="presOf" srcId="{CD3269BC-A39D-40CD-809E-7EB3C05BD742}" destId="{1BD58116-5AE6-4994-B428-5103E431AA14}" srcOrd="0" destOrd="0" presId="urn:microsoft.com/office/officeart/2005/8/layout/list1"/>
    <dgm:cxn modelId="{60C55961-E442-4582-A38E-38B83DFD6197}" type="presParOf" srcId="{356BF74D-A16C-4270-9019-4913A37F79BF}" destId="{7B382DE0-7B7A-416E-8F9B-02A5D732FB6A}" srcOrd="0" destOrd="0" presId="urn:microsoft.com/office/officeart/2005/8/layout/list1"/>
    <dgm:cxn modelId="{2E3B3BEF-4B9E-46FF-8345-56A474427BE9}" type="presParOf" srcId="{7B382DE0-7B7A-416E-8F9B-02A5D732FB6A}" destId="{06C72A9E-7DF3-4BBE-AF5F-5C1348F56ACB}" srcOrd="0" destOrd="0" presId="urn:microsoft.com/office/officeart/2005/8/layout/list1"/>
    <dgm:cxn modelId="{C4BD4501-C0AD-4FBF-88F0-866C63D156BC}" type="presParOf" srcId="{7B382DE0-7B7A-416E-8F9B-02A5D732FB6A}" destId="{CD969B2C-AD9E-477A-BC3C-7D894C4AD1FC}" srcOrd="1" destOrd="0" presId="urn:microsoft.com/office/officeart/2005/8/layout/list1"/>
    <dgm:cxn modelId="{1034C422-532E-4E67-BE66-04E5CD9AE1C2}" type="presParOf" srcId="{356BF74D-A16C-4270-9019-4913A37F79BF}" destId="{23732E32-B84B-48D3-AC79-18EC7AE21879}" srcOrd="1" destOrd="0" presId="urn:microsoft.com/office/officeart/2005/8/layout/list1"/>
    <dgm:cxn modelId="{32ACCEA3-A987-4F39-927F-EA0EB8FCA075}" type="presParOf" srcId="{356BF74D-A16C-4270-9019-4913A37F79BF}" destId="{E5A4C632-B9BB-4AEA-B981-D7AB13B60B69}" srcOrd="2" destOrd="0" presId="urn:microsoft.com/office/officeart/2005/8/layout/list1"/>
    <dgm:cxn modelId="{B7CED694-46F8-4221-9E17-83F4E3A9FD70}" type="presParOf" srcId="{356BF74D-A16C-4270-9019-4913A37F79BF}" destId="{3EC74178-8E53-49A8-86E7-316702149C76}" srcOrd="3" destOrd="0" presId="urn:microsoft.com/office/officeart/2005/8/layout/list1"/>
    <dgm:cxn modelId="{D464F09D-C6F2-49AC-BD9D-850E83FA3667}" type="presParOf" srcId="{356BF74D-A16C-4270-9019-4913A37F79BF}" destId="{A3A71911-C9EE-4839-881B-13982BDC1191}" srcOrd="4" destOrd="0" presId="urn:microsoft.com/office/officeart/2005/8/layout/list1"/>
    <dgm:cxn modelId="{7B0240AF-3A8B-4F6D-8D8E-13B5307FE495}" type="presParOf" srcId="{A3A71911-C9EE-4839-881B-13982BDC1191}" destId="{6A3CC12D-808D-4894-A85A-52511116C144}" srcOrd="0" destOrd="0" presId="urn:microsoft.com/office/officeart/2005/8/layout/list1"/>
    <dgm:cxn modelId="{F7FCF459-D8B6-407B-B9E0-21795ED4EE67}" type="presParOf" srcId="{A3A71911-C9EE-4839-881B-13982BDC1191}" destId="{B9C51E8C-7983-422F-A97D-19958377DD6E}" srcOrd="1" destOrd="0" presId="urn:microsoft.com/office/officeart/2005/8/layout/list1"/>
    <dgm:cxn modelId="{958982E1-9611-4D69-85F6-89B357B368F7}" type="presParOf" srcId="{356BF74D-A16C-4270-9019-4913A37F79BF}" destId="{E50A67F8-58A3-4D89-B8AC-5D5A8CA21154}" srcOrd="5" destOrd="0" presId="urn:microsoft.com/office/officeart/2005/8/layout/list1"/>
    <dgm:cxn modelId="{9B4F57C4-B1C7-4D43-8B7C-547C4D2E4ADE}" type="presParOf" srcId="{356BF74D-A16C-4270-9019-4913A37F79BF}" destId="{881A0F41-ADF2-4097-8D21-623D77F1CCAC}" srcOrd="6" destOrd="0" presId="urn:microsoft.com/office/officeart/2005/8/layout/list1"/>
    <dgm:cxn modelId="{C69A5F69-7D2E-4E41-9256-76F8FC0358C4}" type="presParOf" srcId="{356BF74D-A16C-4270-9019-4913A37F79BF}" destId="{EBFE8F72-82F2-4D31-9A51-C3B524799DD7}" srcOrd="7" destOrd="0" presId="urn:microsoft.com/office/officeart/2005/8/layout/list1"/>
    <dgm:cxn modelId="{BF870B20-5307-4D4F-B6F5-8AF9C6CFAAB0}" type="presParOf" srcId="{356BF74D-A16C-4270-9019-4913A37F79BF}" destId="{32ECFC6C-DBF7-4534-ACE4-C69BC05783EA}" srcOrd="8" destOrd="0" presId="urn:microsoft.com/office/officeart/2005/8/layout/list1"/>
    <dgm:cxn modelId="{D06C65D6-7E8F-4599-858C-C2F7421A076A}" type="presParOf" srcId="{32ECFC6C-DBF7-4534-ACE4-C69BC05783EA}" destId="{1BD58116-5AE6-4994-B428-5103E431AA14}" srcOrd="0" destOrd="0" presId="urn:microsoft.com/office/officeart/2005/8/layout/list1"/>
    <dgm:cxn modelId="{4F6DEB5B-3388-4967-9636-E8EEEA33BC9C}" type="presParOf" srcId="{32ECFC6C-DBF7-4534-ACE4-C69BC05783EA}" destId="{C5466C41-9BC0-454D-BC52-90CEEFDA9473}" srcOrd="1" destOrd="0" presId="urn:microsoft.com/office/officeart/2005/8/layout/list1"/>
    <dgm:cxn modelId="{E5ECE604-CD8D-4A39-A29A-E595B570315C}" type="presParOf" srcId="{356BF74D-A16C-4270-9019-4913A37F79BF}" destId="{38927044-BB1F-49B4-A721-32B30C6D3C56}" srcOrd="9" destOrd="0" presId="urn:microsoft.com/office/officeart/2005/8/layout/list1"/>
    <dgm:cxn modelId="{65564B68-63B6-48B9-87C9-FAAAE9A785AF}" type="presParOf" srcId="{356BF74D-A16C-4270-9019-4913A37F79BF}" destId="{55D6E235-641B-42AB-8293-C5D9F3856B4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282C6A-4590-4BB0-B7C5-D6077DD1CE92}" type="doc">
      <dgm:prSet loTypeId="urn:microsoft.com/office/officeart/2005/8/layout/lProcess3" loCatId="process" qsTypeId="urn:microsoft.com/office/officeart/2005/8/quickstyle/3d3" qsCatId="3D" csTypeId="urn:microsoft.com/office/officeart/2005/8/colors/accent0_3" csCatId="mainScheme" phldr="1"/>
      <dgm:spPr>
        <a:scene3d>
          <a:camera prst="orthographicFront"/>
          <a:lightRig rig="sunrise" dir="t"/>
        </a:scene3d>
      </dgm:spPr>
      <dgm:t>
        <a:bodyPr/>
        <a:lstStyle/>
        <a:p>
          <a:endParaRPr lang="hu-HU"/>
        </a:p>
      </dgm:t>
    </dgm:pt>
    <dgm:pt modelId="{D682F61E-B198-4859-8AD6-E32D772F76BB}">
      <dgm:prSet/>
      <dgm:spPr>
        <a:sp3d contourW="19050" prstMaterial="clear">
          <a:bevelT w="88900" h="203200" prst="coolSlant"/>
          <a:bevelB w="165100" h="254000" prst="artDeco"/>
        </a:sp3d>
      </dgm:spPr>
      <dgm:t>
        <a:bodyPr/>
        <a:lstStyle/>
        <a:p>
          <a:pPr rtl="0"/>
          <a:r>
            <a:rPr lang="hu-HU" dirty="0">
              <a:hlinkClick xmlns:r="http://schemas.openxmlformats.org/officeDocument/2006/relationships" r:id="rId1"/>
            </a:rPr>
            <a:t>Akadémiai Kiadó </a:t>
          </a:r>
          <a:endParaRPr lang="hu-HU" dirty="0"/>
        </a:p>
      </dgm:t>
    </dgm:pt>
    <dgm:pt modelId="{EBFF10CD-256B-4EBE-A12D-453F17982B2B}" type="parTrans" cxnId="{18A29F36-1047-455C-A8FE-9438C73E3BFE}">
      <dgm:prSet/>
      <dgm:spPr/>
      <dgm:t>
        <a:bodyPr/>
        <a:lstStyle/>
        <a:p>
          <a:endParaRPr lang="hu-HU"/>
        </a:p>
      </dgm:t>
    </dgm:pt>
    <dgm:pt modelId="{7570779E-47C5-4BE1-A359-E13F20571717}" type="sibTrans" cxnId="{18A29F36-1047-455C-A8FE-9438C73E3BFE}">
      <dgm:prSet/>
      <dgm:spPr/>
      <dgm:t>
        <a:bodyPr/>
        <a:lstStyle/>
        <a:p>
          <a:endParaRPr lang="hu-HU"/>
        </a:p>
      </dgm:t>
    </dgm:pt>
    <dgm:pt modelId="{C567BD06-8089-458D-9FA1-26F21A07282C}">
      <dgm:prSet/>
      <dgm:spPr>
        <a:sp3d contourW="19050" prstMaterial="clear">
          <a:bevelT w="88900" h="203200" prst="coolSlant"/>
          <a:bevelB w="165100" h="254000" prst="artDeco"/>
        </a:sp3d>
      </dgm:spPr>
      <dgm:t>
        <a:bodyPr/>
        <a:lstStyle/>
        <a:p>
          <a:pPr rtl="0"/>
          <a:r>
            <a:rPr lang="hu-HU" dirty="0">
              <a:hlinkClick xmlns:r="http://schemas.openxmlformats.org/officeDocument/2006/relationships" r:id="rId1"/>
            </a:rPr>
            <a:t>Cambridge UP</a:t>
          </a:r>
          <a:endParaRPr lang="hu-HU" dirty="0"/>
        </a:p>
      </dgm:t>
    </dgm:pt>
    <dgm:pt modelId="{9B90D486-3605-4066-9150-D2049043CC19}" type="parTrans" cxnId="{63485D43-4017-4900-8D63-ED51470B7E81}">
      <dgm:prSet/>
      <dgm:spPr/>
      <dgm:t>
        <a:bodyPr/>
        <a:lstStyle/>
        <a:p>
          <a:endParaRPr lang="hu-HU"/>
        </a:p>
      </dgm:t>
    </dgm:pt>
    <dgm:pt modelId="{017780C4-A247-43E8-801C-0ED78F84151C}" type="sibTrans" cxnId="{63485D43-4017-4900-8D63-ED51470B7E81}">
      <dgm:prSet/>
      <dgm:spPr/>
      <dgm:t>
        <a:bodyPr/>
        <a:lstStyle/>
        <a:p>
          <a:endParaRPr lang="hu-HU"/>
        </a:p>
      </dgm:t>
    </dgm:pt>
    <dgm:pt modelId="{D43A2E5B-C32A-4561-9E8F-C642F8ECC223}">
      <dgm:prSet/>
      <dgm:spPr>
        <a:sp3d contourW="19050" prstMaterial="clear">
          <a:bevelT w="88900" h="203200" prst="coolSlant"/>
          <a:bevelB w="165100" h="254000" prst="artDeco"/>
        </a:sp3d>
      </dgm:spPr>
      <dgm:t>
        <a:bodyPr/>
        <a:lstStyle/>
        <a:p>
          <a:pPr rtl="0"/>
          <a:r>
            <a:rPr lang="hu-HU" dirty="0">
              <a:hlinkClick xmlns:r="http://schemas.openxmlformats.org/officeDocument/2006/relationships" r:id="rId1"/>
            </a:rPr>
            <a:t>De </a:t>
          </a:r>
          <a:r>
            <a:rPr lang="hu-HU" dirty="0" err="1">
              <a:hlinkClick xmlns:r="http://schemas.openxmlformats.org/officeDocument/2006/relationships" r:id="rId1"/>
            </a:rPr>
            <a:t>Gruyter</a:t>
          </a:r>
          <a:endParaRPr lang="hu-HU" dirty="0"/>
        </a:p>
      </dgm:t>
    </dgm:pt>
    <dgm:pt modelId="{D02581C9-759E-4E55-B545-B198616D6BB7}" type="parTrans" cxnId="{1DCC45DE-D62E-41A6-9A17-8D6AD5E04B6E}">
      <dgm:prSet/>
      <dgm:spPr/>
      <dgm:t>
        <a:bodyPr/>
        <a:lstStyle/>
        <a:p>
          <a:endParaRPr lang="hu-HU"/>
        </a:p>
      </dgm:t>
    </dgm:pt>
    <dgm:pt modelId="{25319694-64C4-48E3-992D-F7D2EBCD5363}" type="sibTrans" cxnId="{1DCC45DE-D62E-41A6-9A17-8D6AD5E04B6E}">
      <dgm:prSet/>
      <dgm:spPr/>
      <dgm:t>
        <a:bodyPr/>
        <a:lstStyle/>
        <a:p>
          <a:endParaRPr lang="hu-HU"/>
        </a:p>
      </dgm:t>
    </dgm:pt>
    <dgm:pt modelId="{63CC1EED-9A30-468F-B276-A5C65F58269C}">
      <dgm:prSet/>
      <dgm:spPr>
        <a:sp3d contourW="19050" prstMaterial="clear">
          <a:bevelT w="88900" h="203200" prst="coolSlant"/>
          <a:bevelB w="165100" h="254000" prst="artDeco"/>
        </a:sp3d>
      </dgm:spPr>
      <dgm:t>
        <a:bodyPr/>
        <a:lstStyle/>
        <a:p>
          <a:pPr rtl="0"/>
          <a:r>
            <a:rPr lang="hu-HU">
              <a:hlinkClick xmlns:r="http://schemas.openxmlformats.org/officeDocument/2006/relationships" r:id="rId1"/>
            </a:rPr>
            <a:t>Elsevier (Science Direct</a:t>
          </a:r>
          <a:r>
            <a:rPr lang="hu-HU"/>
            <a:t>)</a:t>
          </a:r>
        </a:p>
      </dgm:t>
    </dgm:pt>
    <dgm:pt modelId="{BD68681B-5256-4532-8051-C25195714953}" type="parTrans" cxnId="{FF9BFBFD-EEDC-44E8-9888-7440AEE32540}">
      <dgm:prSet/>
      <dgm:spPr/>
      <dgm:t>
        <a:bodyPr/>
        <a:lstStyle/>
        <a:p>
          <a:endParaRPr lang="hu-HU"/>
        </a:p>
      </dgm:t>
    </dgm:pt>
    <dgm:pt modelId="{E9A8E1C0-C82E-42FE-9C52-59396702C5CA}" type="sibTrans" cxnId="{FF9BFBFD-EEDC-44E8-9888-7440AEE32540}">
      <dgm:prSet/>
      <dgm:spPr/>
      <dgm:t>
        <a:bodyPr/>
        <a:lstStyle/>
        <a:p>
          <a:endParaRPr lang="hu-HU"/>
        </a:p>
      </dgm:t>
    </dgm:pt>
    <dgm:pt modelId="{2223BEF4-C10D-4C91-89C1-723A744811EC}" type="pres">
      <dgm:prSet presAssocID="{C5282C6A-4590-4BB0-B7C5-D6077DD1CE9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0BBA5775-A2D4-4FBE-AD54-2D66D1FB3743}" type="pres">
      <dgm:prSet presAssocID="{D682F61E-B198-4859-8AD6-E32D772F76BB}" presName="horFlow" presStyleCnt="0"/>
      <dgm:spPr>
        <a:sp3d prstMaterial="clear">
          <a:bevelT w="165100" prst="coolSlant"/>
          <a:bevelB w="114300" prst="artDeco"/>
        </a:sp3d>
      </dgm:spPr>
    </dgm:pt>
    <dgm:pt modelId="{EA948E13-F6EA-42EC-A017-5F548AF29553}" type="pres">
      <dgm:prSet presAssocID="{D682F61E-B198-4859-8AD6-E32D772F76BB}" presName="bigChev" presStyleLbl="node1" presStyleIdx="0" presStyleCnt="4" custScaleX="159329" custLinFactNeighborX="2532"/>
      <dgm:spPr/>
      <dgm:t>
        <a:bodyPr/>
        <a:lstStyle/>
        <a:p>
          <a:endParaRPr lang="hu-HU"/>
        </a:p>
      </dgm:t>
    </dgm:pt>
    <dgm:pt modelId="{41505B76-F3EA-49A7-BE81-752D3A4D53DD}" type="pres">
      <dgm:prSet presAssocID="{D682F61E-B198-4859-8AD6-E32D772F76BB}" presName="vSp" presStyleCnt="0"/>
      <dgm:spPr>
        <a:sp3d prstMaterial="clear">
          <a:bevelT w="165100" prst="coolSlant"/>
          <a:bevelB w="114300" prst="artDeco"/>
        </a:sp3d>
      </dgm:spPr>
    </dgm:pt>
    <dgm:pt modelId="{0AA08335-6571-41CB-936B-C1A7FC1CFAE8}" type="pres">
      <dgm:prSet presAssocID="{C567BD06-8089-458D-9FA1-26F21A07282C}" presName="horFlow" presStyleCnt="0"/>
      <dgm:spPr>
        <a:sp3d prstMaterial="clear">
          <a:bevelT w="165100" prst="coolSlant"/>
          <a:bevelB w="114300" prst="artDeco"/>
        </a:sp3d>
      </dgm:spPr>
    </dgm:pt>
    <dgm:pt modelId="{3342AEFF-8814-4108-8BF7-9DC438B298E5}" type="pres">
      <dgm:prSet presAssocID="{C567BD06-8089-458D-9FA1-26F21A07282C}" presName="bigChev" presStyleLbl="node1" presStyleIdx="1" presStyleCnt="4" custScaleX="159329"/>
      <dgm:spPr/>
      <dgm:t>
        <a:bodyPr/>
        <a:lstStyle/>
        <a:p>
          <a:endParaRPr lang="hu-HU"/>
        </a:p>
      </dgm:t>
    </dgm:pt>
    <dgm:pt modelId="{723323A3-1045-4A9B-BF08-2AC61F06B1AC}" type="pres">
      <dgm:prSet presAssocID="{C567BD06-8089-458D-9FA1-26F21A07282C}" presName="vSp" presStyleCnt="0"/>
      <dgm:spPr>
        <a:sp3d prstMaterial="clear">
          <a:bevelT w="165100" prst="coolSlant"/>
          <a:bevelB w="114300" prst="artDeco"/>
        </a:sp3d>
      </dgm:spPr>
    </dgm:pt>
    <dgm:pt modelId="{553FEE59-8657-4D6B-B41E-D3B2F4609838}" type="pres">
      <dgm:prSet presAssocID="{D43A2E5B-C32A-4561-9E8F-C642F8ECC223}" presName="horFlow" presStyleCnt="0"/>
      <dgm:spPr>
        <a:sp3d prstMaterial="clear">
          <a:bevelT w="165100" prst="coolSlant"/>
          <a:bevelB w="114300" prst="artDeco"/>
        </a:sp3d>
      </dgm:spPr>
    </dgm:pt>
    <dgm:pt modelId="{6263472A-E4E4-4378-8205-8BE2FA166982}" type="pres">
      <dgm:prSet presAssocID="{D43A2E5B-C32A-4561-9E8F-C642F8ECC223}" presName="bigChev" presStyleLbl="node1" presStyleIdx="2" presStyleCnt="4" custScaleX="159329"/>
      <dgm:spPr/>
      <dgm:t>
        <a:bodyPr/>
        <a:lstStyle/>
        <a:p>
          <a:endParaRPr lang="hu-HU"/>
        </a:p>
      </dgm:t>
    </dgm:pt>
    <dgm:pt modelId="{9E8D5139-C371-4C1E-B192-8E38233F8D38}" type="pres">
      <dgm:prSet presAssocID="{D43A2E5B-C32A-4561-9E8F-C642F8ECC223}" presName="vSp" presStyleCnt="0"/>
      <dgm:spPr>
        <a:sp3d prstMaterial="clear">
          <a:bevelT w="165100" prst="coolSlant"/>
          <a:bevelB w="114300" prst="artDeco"/>
        </a:sp3d>
      </dgm:spPr>
    </dgm:pt>
    <dgm:pt modelId="{679A5C72-1076-4B33-8774-7BF5E4A00262}" type="pres">
      <dgm:prSet presAssocID="{63CC1EED-9A30-468F-B276-A5C65F58269C}" presName="horFlow" presStyleCnt="0"/>
      <dgm:spPr>
        <a:sp3d prstMaterial="clear">
          <a:bevelT w="165100" prst="coolSlant"/>
          <a:bevelB w="114300" prst="artDeco"/>
        </a:sp3d>
      </dgm:spPr>
    </dgm:pt>
    <dgm:pt modelId="{59C21095-C231-4670-9D7D-C6CD857C79B4}" type="pres">
      <dgm:prSet presAssocID="{63CC1EED-9A30-468F-B276-A5C65F58269C}" presName="bigChev" presStyleLbl="node1" presStyleIdx="3" presStyleCnt="4" custScaleX="159329"/>
      <dgm:spPr/>
      <dgm:t>
        <a:bodyPr/>
        <a:lstStyle/>
        <a:p>
          <a:endParaRPr lang="hu-HU"/>
        </a:p>
      </dgm:t>
    </dgm:pt>
  </dgm:ptLst>
  <dgm:cxnLst>
    <dgm:cxn modelId="{FF9BFBFD-EEDC-44E8-9888-7440AEE32540}" srcId="{C5282C6A-4590-4BB0-B7C5-D6077DD1CE92}" destId="{63CC1EED-9A30-468F-B276-A5C65F58269C}" srcOrd="3" destOrd="0" parTransId="{BD68681B-5256-4532-8051-C25195714953}" sibTransId="{E9A8E1C0-C82E-42FE-9C52-59396702C5CA}"/>
    <dgm:cxn modelId="{18A29F36-1047-455C-A8FE-9438C73E3BFE}" srcId="{C5282C6A-4590-4BB0-B7C5-D6077DD1CE92}" destId="{D682F61E-B198-4859-8AD6-E32D772F76BB}" srcOrd="0" destOrd="0" parTransId="{EBFF10CD-256B-4EBE-A12D-453F17982B2B}" sibTransId="{7570779E-47C5-4BE1-A359-E13F20571717}"/>
    <dgm:cxn modelId="{63485D43-4017-4900-8D63-ED51470B7E81}" srcId="{C5282C6A-4590-4BB0-B7C5-D6077DD1CE92}" destId="{C567BD06-8089-458D-9FA1-26F21A07282C}" srcOrd="1" destOrd="0" parTransId="{9B90D486-3605-4066-9150-D2049043CC19}" sibTransId="{017780C4-A247-43E8-801C-0ED78F84151C}"/>
    <dgm:cxn modelId="{1DCC45DE-D62E-41A6-9A17-8D6AD5E04B6E}" srcId="{C5282C6A-4590-4BB0-B7C5-D6077DD1CE92}" destId="{D43A2E5B-C32A-4561-9E8F-C642F8ECC223}" srcOrd="2" destOrd="0" parTransId="{D02581C9-759E-4E55-B545-B198616D6BB7}" sibTransId="{25319694-64C4-48E3-992D-F7D2EBCD5363}"/>
    <dgm:cxn modelId="{79D118CD-E637-4051-865A-FB9312F51019}" type="presOf" srcId="{C5282C6A-4590-4BB0-B7C5-D6077DD1CE92}" destId="{2223BEF4-C10D-4C91-89C1-723A744811EC}" srcOrd="0" destOrd="0" presId="urn:microsoft.com/office/officeart/2005/8/layout/lProcess3"/>
    <dgm:cxn modelId="{980C38BB-5074-4DF8-B440-84C1EF8FB259}" type="presOf" srcId="{D682F61E-B198-4859-8AD6-E32D772F76BB}" destId="{EA948E13-F6EA-42EC-A017-5F548AF29553}" srcOrd="0" destOrd="0" presId="urn:microsoft.com/office/officeart/2005/8/layout/lProcess3"/>
    <dgm:cxn modelId="{BF84CFEF-56F9-4E09-B37D-399AEF7BD0F6}" type="presOf" srcId="{C567BD06-8089-458D-9FA1-26F21A07282C}" destId="{3342AEFF-8814-4108-8BF7-9DC438B298E5}" srcOrd="0" destOrd="0" presId="urn:microsoft.com/office/officeart/2005/8/layout/lProcess3"/>
    <dgm:cxn modelId="{B391ED97-FCDA-453F-ABE4-5C88E75E40C6}" type="presOf" srcId="{63CC1EED-9A30-468F-B276-A5C65F58269C}" destId="{59C21095-C231-4670-9D7D-C6CD857C79B4}" srcOrd="0" destOrd="0" presId="urn:microsoft.com/office/officeart/2005/8/layout/lProcess3"/>
    <dgm:cxn modelId="{F7E59E52-98C3-4CB8-8E23-550423D0EE49}" type="presOf" srcId="{D43A2E5B-C32A-4561-9E8F-C642F8ECC223}" destId="{6263472A-E4E4-4378-8205-8BE2FA166982}" srcOrd="0" destOrd="0" presId="urn:microsoft.com/office/officeart/2005/8/layout/lProcess3"/>
    <dgm:cxn modelId="{6CE80C77-2966-4629-8F82-3DBD5D1CA47A}" type="presParOf" srcId="{2223BEF4-C10D-4C91-89C1-723A744811EC}" destId="{0BBA5775-A2D4-4FBE-AD54-2D66D1FB3743}" srcOrd="0" destOrd="0" presId="urn:microsoft.com/office/officeart/2005/8/layout/lProcess3"/>
    <dgm:cxn modelId="{53F1DE4E-D0A7-4CD9-A21D-13199F680B75}" type="presParOf" srcId="{0BBA5775-A2D4-4FBE-AD54-2D66D1FB3743}" destId="{EA948E13-F6EA-42EC-A017-5F548AF29553}" srcOrd="0" destOrd="0" presId="urn:microsoft.com/office/officeart/2005/8/layout/lProcess3"/>
    <dgm:cxn modelId="{DB3C53FA-9E1C-45A4-A545-55B12D4AE96E}" type="presParOf" srcId="{2223BEF4-C10D-4C91-89C1-723A744811EC}" destId="{41505B76-F3EA-49A7-BE81-752D3A4D53DD}" srcOrd="1" destOrd="0" presId="urn:microsoft.com/office/officeart/2005/8/layout/lProcess3"/>
    <dgm:cxn modelId="{78B9F050-CADA-45E3-9962-C24F0531F365}" type="presParOf" srcId="{2223BEF4-C10D-4C91-89C1-723A744811EC}" destId="{0AA08335-6571-41CB-936B-C1A7FC1CFAE8}" srcOrd="2" destOrd="0" presId="urn:microsoft.com/office/officeart/2005/8/layout/lProcess3"/>
    <dgm:cxn modelId="{8C46FD19-E638-48D0-8F31-0DD45F63B855}" type="presParOf" srcId="{0AA08335-6571-41CB-936B-C1A7FC1CFAE8}" destId="{3342AEFF-8814-4108-8BF7-9DC438B298E5}" srcOrd="0" destOrd="0" presId="urn:microsoft.com/office/officeart/2005/8/layout/lProcess3"/>
    <dgm:cxn modelId="{5BF7B6BD-9316-4F3E-8F9F-CE83A00FD5B0}" type="presParOf" srcId="{2223BEF4-C10D-4C91-89C1-723A744811EC}" destId="{723323A3-1045-4A9B-BF08-2AC61F06B1AC}" srcOrd="3" destOrd="0" presId="urn:microsoft.com/office/officeart/2005/8/layout/lProcess3"/>
    <dgm:cxn modelId="{3AC7F165-350D-4510-9149-484C7849B3D4}" type="presParOf" srcId="{2223BEF4-C10D-4C91-89C1-723A744811EC}" destId="{553FEE59-8657-4D6B-B41E-D3B2F4609838}" srcOrd="4" destOrd="0" presId="urn:microsoft.com/office/officeart/2005/8/layout/lProcess3"/>
    <dgm:cxn modelId="{D043B37D-71DE-4FEE-B327-8B07733E7BB9}" type="presParOf" srcId="{553FEE59-8657-4D6B-B41E-D3B2F4609838}" destId="{6263472A-E4E4-4378-8205-8BE2FA166982}" srcOrd="0" destOrd="0" presId="urn:microsoft.com/office/officeart/2005/8/layout/lProcess3"/>
    <dgm:cxn modelId="{788765E2-D988-49CA-8E6C-CBD245CE4AA6}" type="presParOf" srcId="{2223BEF4-C10D-4C91-89C1-723A744811EC}" destId="{9E8D5139-C371-4C1E-B192-8E38233F8D38}" srcOrd="5" destOrd="0" presId="urn:microsoft.com/office/officeart/2005/8/layout/lProcess3"/>
    <dgm:cxn modelId="{FD29A6DC-CBF0-42EA-BB9A-C2FA1E32BCA8}" type="presParOf" srcId="{2223BEF4-C10D-4C91-89C1-723A744811EC}" destId="{679A5C72-1076-4B33-8774-7BF5E4A00262}" srcOrd="6" destOrd="0" presId="urn:microsoft.com/office/officeart/2005/8/layout/lProcess3"/>
    <dgm:cxn modelId="{8FE5BD64-D730-4D90-8E1F-FE14DF961C08}" type="presParOf" srcId="{679A5C72-1076-4B33-8774-7BF5E4A00262}" destId="{59C21095-C231-4670-9D7D-C6CD857C79B4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C04482-9AA2-48A2-AFC9-CAC438AF84C8}" type="doc">
      <dgm:prSet loTypeId="urn:microsoft.com/office/officeart/2005/8/layout/lProcess3" loCatId="process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175F67E6-839A-41AF-9625-5E24500A93EA}">
      <dgm:prSet/>
      <dgm:spPr/>
      <dgm:t>
        <a:bodyPr/>
        <a:lstStyle/>
        <a:p>
          <a:pPr rtl="0"/>
          <a:r>
            <a:rPr lang="hu-HU" dirty="0">
              <a:hlinkClick xmlns:r="http://schemas.openxmlformats.org/officeDocument/2006/relationships" r:id="rId1"/>
            </a:rPr>
            <a:t>IEEE</a:t>
          </a:r>
          <a:endParaRPr lang="hu-HU" dirty="0"/>
        </a:p>
      </dgm:t>
    </dgm:pt>
    <dgm:pt modelId="{133811D9-66A3-42F7-808B-B34B3471CDDF}" type="parTrans" cxnId="{46F919EB-C3E6-4122-9DA0-0A268F440110}">
      <dgm:prSet/>
      <dgm:spPr/>
      <dgm:t>
        <a:bodyPr/>
        <a:lstStyle/>
        <a:p>
          <a:endParaRPr lang="hu-HU"/>
        </a:p>
      </dgm:t>
    </dgm:pt>
    <dgm:pt modelId="{C0DFCDE6-B953-4060-B609-762C0160CECD}" type="sibTrans" cxnId="{46F919EB-C3E6-4122-9DA0-0A268F440110}">
      <dgm:prSet/>
      <dgm:spPr/>
      <dgm:t>
        <a:bodyPr/>
        <a:lstStyle/>
        <a:p>
          <a:endParaRPr lang="hu-HU"/>
        </a:p>
      </dgm:t>
    </dgm:pt>
    <dgm:pt modelId="{2AE98855-3468-4CF6-8035-F47FDC30DFF5}">
      <dgm:prSet/>
      <dgm:spPr/>
      <dgm:t>
        <a:bodyPr/>
        <a:lstStyle/>
        <a:p>
          <a:pPr rtl="0"/>
          <a:r>
            <a:rPr lang="hu-HU" dirty="0">
              <a:hlinkClick xmlns:r="http://schemas.openxmlformats.org/officeDocument/2006/relationships" r:id="rId1"/>
            </a:rPr>
            <a:t>Springer</a:t>
          </a:r>
          <a:endParaRPr lang="hu-HU" dirty="0"/>
        </a:p>
      </dgm:t>
    </dgm:pt>
    <dgm:pt modelId="{898C82CC-27D6-4E37-A152-98AFDF76B03B}" type="parTrans" cxnId="{17A78D51-194E-48CF-9B64-B2579CCC8190}">
      <dgm:prSet/>
      <dgm:spPr/>
      <dgm:t>
        <a:bodyPr/>
        <a:lstStyle/>
        <a:p>
          <a:endParaRPr lang="hu-HU"/>
        </a:p>
      </dgm:t>
    </dgm:pt>
    <dgm:pt modelId="{513A5E04-A6DA-4481-BC86-D7D28A23383E}" type="sibTrans" cxnId="{17A78D51-194E-48CF-9B64-B2579CCC8190}">
      <dgm:prSet/>
      <dgm:spPr/>
      <dgm:t>
        <a:bodyPr/>
        <a:lstStyle/>
        <a:p>
          <a:endParaRPr lang="hu-HU"/>
        </a:p>
      </dgm:t>
    </dgm:pt>
    <dgm:pt modelId="{E2A2A06F-CB0F-427E-B6F1-670B28FB528D}">
      <dgm:prSet/>
      <dgm:spPr/>
      <dgm:t>
        <a:bodyPr/>
        <a:lstStyle/>
        <a:p>
          <a:pPr rtl="0"/>
          <a:r>
            <a:rPr lang="hu-HU"/>
            <a:t>Springer – Nature</a:t>
          </a:r>
        </a:p>
      </dgm:t>
    </dgm:pt>
    <dgm:pt modelId="{724AA33D-962B-4D3C-A4F2-5F2AEC5E303D}" type="parTrans" cxnId="{82D1B0D7-9C3F-445F-81A3-4732483376C5}">
      <dgm:prSet/>
      <dgm:spPr/>
      <dgm:t>
        <a:bodyPr/>
        <a:lstStyle/>
        <a:p>
          <a:endParaRPr lang="hu-HU"/>
        </a:p>
      </dgm:t>
    </dgm:pt>
    <dgm:pt modelId="{BA2F0E45-3142-4F45-AAD1-DE8563AE6F31}" type="sibTrans" cxnId="{82D1B0D7-9C3F-445F-81A3-4732483376C5}">
      <dgm:prSet/>
      <dgm:spPr/>
      <dgm:t>
        <a:bodyPr/>
        <a:lstStyle/>
        <a:p>
          <a:endParaRPr lang="hu-HU"/>
        </a:p>
      </dgm:t>
    </dgm:pt>
    <dgm:pt modelId="{0C29D259-05C9-4C3D-9C09-47B0260149C1}">
      <dgm:prSet/>
      <dgm:spPr/>
      <dgm:t>
        <a:bodyPr/>
        <a:lstStyle/>
        <a:p>
          <a:pPr rtl="0"/>
          <a:r>
            <a:rPr lang="hu-HU" dirty="0" err="1"/>
            <a:t>Title</a:t>
          </a:r>
          <a:r>
            <a:rPr lang="hu-HU" dirty="0"/>
            <a:t> </a:t>
          </a:r>
          <a:r>
            <a:rPr lang="hu-HU" dirty="0" err="1"/>
            <a:t>list</a:t>
          </a:r>
          <a:r>
            <a:rPr lang="hu-HU" dirty="0"/>
            <a:t> – </a:t>
          </a:r>
          <a:r>
            <a:rPr lang="hu-HU" dirty="0" err="1"/>
            <a:t>new</a:t>
          </a:r>
          <a:r>
            <a:rPr lang="hu-HU" dirty="0"/>
            <a:t> </a:t>
          </a:r>
          <a:r>
            <a:rPr lang="hu-HU" dirty="0">
              <a:hlinkClick xmlns:r="http://schemas.openxmlformats.org/officeDocument/2006/relationships" r:id="rId2"/>
            </a:rPr>
            <a:t>Springer </a:t>
          </a:r>
          <a:r>
            <a:rPr lang="hu-HU" dirty="0" err="1">
              <a:hlinkClick xmlns:r="http://schemas.openxmlformats.org/officeDocument/2006/relationships" r:id="rId2"/>
            </a:rPr>
            <a:t>Nature</a:t>
          </a:r>
          <a:endParaRPr lang="hu-HU" dirty="0"/>
        </a:p>
      </dgm:t>
    </dgm:pt>
    <dgm:pt modelId="{96A21CA3-94E6-4C90-BA0F-B8930C5A808B}" type="parTrans" cxnId="{B4B81786-C86D-4CEF-9A12-CEFEB7FEFF4E}">
      <dgm:prSet/>
      <dgm:spPr/>
      <dgm:t>
        <a:bodyPr/>
        <a:lstStyle/>
        <a:p>
          <a:endParaRPr lang="hu-HU"/>
        </a:p>
      </dgm:t>
    </dgm:pt>
    <dgm:pt modelId="{5948BA65-C029-4A9E-A2B8-2B1EFC96B045}" type="sibTrans" cxnId="{B4B81786-C86D-4CEF-9A12-CEFEB7FEFF4E}">
      <dgm:prSet/>
      <dgm:spPr/>
      <dgm:t>
        <a:bodyPr/>
        <a:lstStyle/>
        <a:p>
          <a:endParaRPr lang="hu-HU"/>
        </a:p>
      </dgm:t>
    </dgm:pt>
    <dgm:pt modelId="{A038ECA6-85E8-4396-880C-FAFBDFD35745}">
      <dgm:prSet/>
      <dgm:spPr/>
      <dgm:t>
        <a:bodyPr/>
        <a:lstStyle/>
        <a:p>
          <a:pPr rtl="0"/>
          <a:r>
            <a:rPr lang="hu-HU" dirty="0" err="1">
              <a:hlinkClick xmlns:r="http://schemas.openxmlformats.org/officeDocument/2006/relationships" r:id="rId1"/>
            </a:rPr>
            <a:t>Wiley</a:t>
          </a:r>
          <a:endParaRPr lang="hu-HU" dirty="0"/>
        </a:p>
      </dgm:t>
    </dgm:pt>
    <dgm:pt modelId="{8C594DB2-43E0-4FF8-A1B5-2B5D2D4A38F5}" type="parTrans" cxnId="{73A3EFF8-EC0D-417D-BBD3-BA979B384F5D}">
      <dgm:prSet/>
      <dgm:spPr/>
      <dgm:t>
        <a:bodyPr/>
        <a:lstStyle/>
        <a:p>
          <a:endParaRPr lang="hu-HU"/>
        </a:p>
      </dgm:t>
    </dgm:pt>
    <dgm:pt modelId="{03B4B979-C5DC-43A7-A4B1-64F596BE2AD3}" type="sibTrans" cxnId="{73A3EFF8-EC0D-417D-BBD3-BA979B384F5D}">
      <dgm:prSet/>
      <dgm:spPr/>
      <dgm:t>
        <a:bodyPr/>
        <a:lstStyle/>
        <a:p>
          <a:endParaRPr lang="hu-HU"/>
        </a:p>
      </dgm:t>
    </dgm:pt>
    <dgm:pt modelId="{446A87A8-5ED2-41E2-9568-A60B3FEFFC0B}" type="pres">
      <dgm:prSet presAssocID="{9AC04482-9AA2-48A2-AFC9-CAC438AF84C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2E2A135A-8EDE-4DCE-B53E-486EF7FDF869}" type="pres">
      <dgm:prSet presAssocID="{175F67E6-839A-41AF-9625-5E24500A93EA}" presName="horFlow" presStyleCnt="0"/>
      <dgm:spPr/>
    </dgm:pt>
    <dgm:pt modelId="{45E9617A-2A49-4039-8C23-948167E374B3}" type="pres">
      <dgm:prSet presAssocID="{175F67E6-839A-41AF-9625-5E24500A93EA}" presName="bigChev" presStyleLbl="node1" presStyleIdx="0" presStyleCnt="3"/>
      <dgm:spPr/>
      <dgm:t>
        <a:bodyPr/>
        <a:lstStyle/>
        <a:p>
          <a:endParaRPr lang="hu-HU"/>
        </a:p>
      </dgm:t>
    </dgm:pt>
    <dgm:pt modelId="{1F68FF50-E2BC-417E-A94C-9AD89E674593}" type="pres">
      <dgm:prSet presAssocID="{175F67E6-839A-41AF-9625-5E24500A93EA}" presName="vSp" presStyleCnt="0"/>
      <dgm:spPr/>
    </dgm:pt>
    <dgm:pt modelId="{2F2A52AB-C953-478C-9B26-9980858F966C}" type="pres">
      <dgm:prSet presAssocID="{2AE98855-3468-4CF6-8035-F47FDC30DFF5}" presName="horFlow" presStyleCnt="0"/>
      <dgm:spPr/>
    </dgm:pt>
    <dgm:pt modelId="{276D86DF-120E-461C-8F0B-80BA5886421B}" type="pres">
      <dgm:prSet presAssocID="{2AE98855-3468-4CF6-8035-F47FDC30DFF5}" presName="bigChev" presStyleLbl="node1" presStyleIdx="1" presStyleCnt="3"/>
      <dgm:spPr/>
      <dgm:t>
        <a:bodyPr/>
        <a:lstStyle/>
        <a:p>
          <a:endParaRPr lang="hu-HU"/>
        </a:p>
      </dgm:t>
    </dgm:pt>
    <dgm:pt modelId="{B4F4F326-A1E5-4347-B080-7CAFC4C400F4}" type="pres">
      <dgm:prSet presAssocID="{724AA33D-962B-4D3C-A4F2-5F2AEC5E303D}" presName="parTrans" presStyleCnt="0"/>
      <dgm:spPr/>
    </dgm:pt>
    <dgm:pt modelId="{0C7DE47B-0980-4583-B10E-455BC20D90DE}" type="pres">
      <dgm:prSet presAssocID="{E2A2A06F-CB0F-427E-B6F1-670B28FB528D}" presName="node" presStyleLbl="alignAccFollowNode1" presStyleIdx="0" presStyleCnt="2" custScaleX="13090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0097497-964D-4E7F-8EFA-9646A0D34769}" type="pres">
      <dgm:prSet presAssocID="{BA2F0E45-3142-4F45-AAD1-DE8563AE6F31}" presName="sibTrans" presStyleCnt="0"/>
      <dgm:spPr/>
    </dgm:pt>
    <dgm:pt modelId="{F5094BD5-F93E-40C3-89D9-2CC565212C09}" type="pres">
      <dgm:prSet presAssocID="{0C29D259-05C9-4C3D-9C09-47B0260149C1}" presName="node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08F7768-D281-42C3-A2AA-8AF602F6F346}" type="pres">
      <dgm:prSet presAssocID="{2AE98855-3468-4CF6-8035-F47FDC30DFF5}" presName="vSp" presStyleCnt="0"/>
      <dgm:spPr/>
    </dgm:pt>
    <dgm:pt modelId="{97B6FA5D-E231-43C4-8CEE-78D15FCFEAC5}" type="pres">
      <dgm:prSet presAssocID="{A038ECA6-85E8-4396-880C-FAFBDFD35745}" presName="horFlow" presStyleCnt="0"/>
      <dgm:spPr/>
    </dgm:pt>
    <dgm:pt modelId="{AB54A8B8-B690-422B-8305-FA05CD0A2F22}" type="pres">
      <dgm:prSet presAssocID="{A038ECA6-85E8-4396-880C-FAFBDFD35745}" presName="bigChev" presStyleLbl="node1" presStyleIdx="2" presStyleCnt="3"/>
      <dgm:spPr/>
      <dgm:t>
        <a:bodyPr/>
        <a:lstStyle/>
        <a:p>
          <a:endParaRPr lang="hu-HU"/>
        </a:p>
      </dgm:t>
    </dgm:pt>
  </dgm:ptLst>
  <dgm:cxnLst>
    <dgm:cxn modelId="{73A3EFF8-EC0D-417D-BBD3-BA979B384F5D}" srcId="{9AC04482-9AA2-48A2-AFC9-CAC438AF84C8}" destId="{A038ECA6-85E8-4396-880C-FAFBDFD35745}" srcOrd="2" destOrd="0" parTransId="{8C594DB2-43E0-4FF8-A1B5-2B5D2D4A38F5}" sibTransId="{03B4B979-C5DC-43A7-A4B1-64F596BE2AD3}"/>
    <dgm:cxn modelId="{9B6CB47B-141D-4624-A583-1036FF711EA7}" type="presOf" srcId="{0C29D259-05C9-4C3D-9C09-47B0260149C1}" destId="{F5094BD5-F93E-40C3-89D9-2CC565212C09}" srcOrd="0" destOrd="0" presId="urn:microsoft.com/office/officeart/2005/8/layout/lProcess3"/>
    <dgm:cxn modelId="{17A78D51-194E-48CF-9B64-B2579CCC8190}" srcId="{9AC04482-9AA2-48A2-AFC9-CAC438AF84C8}" destId="{2AE98855-3468-4CF6-8035-F47FDC30DFF5}" srcOrd="1" destOrd="0" parTransId="{898C82CC-27D6-4E37-A152-98AFDF76B03B}" sibTransId="{513A5E04-A6DA-4481-BC86-D7D28A23383E}"/>
    <dgm:cxn modelId="{BFE5DD44-9CA6-4555-B503-5C2768EBF81E}" type="presOf" srcId="{175F67E6-839A-41AF-9625-5E24500A93EA}" destId="{45E9617A-2A49-4039-8C23-948167E374B3}" srcOrd="0" destOrd="0" presId="urn:microsoft.com/office/officeart/2005/8/layout/lProcess3"/>
    <dgm:cxn modelId="{4B5F1F94-E3C4-439A-B920-A5E699863673}" type="presOf" srcId="{E2A2A06F-CB0F-427E-B6F1-670B28FB528D}" destId="{0C7DE47B-0980-4583-B10E-455BC20D90DE}" srcOrd="0" destOrd="0" presId="urn:microsoft.com/office/officeart/2005/8/layout/lProcess3"/>
    <dgm:cxn modelId="{B4B81786-C86D-4CEF-9A12-CEFEB7FEFF4E}" srcId="{2AE98855-3468-4CF6-8035-F47FDC30DFF5}" destId="{0C29D259-05C9-4C3D-9C09-47B0260149C1}" srcOrd="1" destOrd="0" parTransId="{96A21CA3-94E6-4C90-BA0F-B8930C5A808B}" sibTransId="{5948BA65-C029-4A9E-A2B8-2B1EFC96B045}"/>
    <dgm:cxn modelId="{46F919EB-C3E6-4122-9DA0-0A268F440110}" srcId="{9AC04482-9AA2-48A2-AFC9-CAC438AF84C8}" destId="{175F67E6-839A-41AF-9625-5E24500A93EA}" srcOrd="0" destOrd="0" parTransId="{133811D9-66A3-42F7-808B-B34B3471CDDF}" sibTransId="{C0DFCDE6-B953-4060-B609-762C0160CECD}"/>
    <dgm:cxn modelId="{AA67ADF7-2FC2-41C2-B17A-0B9563FD3C44}" type="presOf" srcId="{9AC04482-9AA2-48A2-AFC9-CAC438AF84C8}" destId="{446A87A8-5ED2-41E2-9568-A60B3FEFFC0B}" srcOrd="0" destOrd="0" presId="urn:microsoft.com/office/officeart/2005/8/layout/lProcess3"/>
    <dgm:cxn modelId="{23C9637F-429B-4764-9BFC-9BE4B60FA1F8}" type="presOf" srcId="{A038ECA6-85E8-4396-880C-FAFBDFD35745}" destId="{AB54A8B8-B690-422B-8305-FA05CD0A2F22}" srcOrd="0" destOrd="0" presId="urn:microsoft.com/office/officeart/2005/8/layout/lProcess3"/>
    <dgm:cxn modelId="{82D1B0D7-9C3F-445F-81A3-4732483376C5}" srcId="{2AE98855-3468-4CF6-8035-F47FDC30DFF5}" destId="{E2A2A06F-CB0F-427E-B6F1-670B28FB528D}" srcOrd="0" destOrd="0" parTransId="{724AA33D-962B-4D3C-A4F2-5F2AEC5E303D}" sibTransId="{BA2F0E45-3142-4F45-AAD1-DE8563AE6F31}"/>
    <dgm:cxn modelId="{A1B8B875-7105-48D9-877A-4900BCA0FE32}" type="presOf" srcId="{2AE98855-3468-4CF6-8035-F47FDC30DFF5}" destId="{276D86DF-120E-461C-8F0B-80BA5886421B}" srcOrd="0" destOrd="0" presId="urn:microsoft.com/office/officeart/2005/8/layout/lProcess3"/>
    <dgm:cxn modelId="{C3752E29-DB2B-4980-B0EC-CE45F8CFF070}" type="presParOf" srcId="{446A87A8-5ED2-41E2-9568-A60B3FEFFC0B}" destId="{2E2A135A-8EDE-4DCE-B53E-486EF7FDF869}" srcOrd="0" destOrd="0" presId="urn:microsoft.com/office/officeart/2005/8/layout/lProcess3"/>
    <dgm:cxn modelId="{54E50889-3790-4F04-9239-FFED401FDA6F}" type="presParOf" srcId="{2E2A135A-8EDE-4DCE-B53E-486EF7FDF869}" destId="{45E9617A-2A49-4039-8C23-948167E374B3}" srcOrd="0" destOrd="0" presId="urn:microsoft.com/office/officeart/2005/8/layout/lProcess3"/>
    <dgm:cxn modelId="{A4BF293F-A073-4E15-A36E-421C8854D305}" type="presParOf" srcId="{446A87A8-5ED2-41E2-9568-A60B3FEFFC0B}" destId="{1F68FF50-E2BC-417E-A94C-9AD89E674593}" srcOrd="1" destOrd="0" presId="urn:microsoft.com/office/officeart/2005/8/layout/lProcess3"/>
    <dgm:cxn modelId="{63383D39-1A45-43F2-8D0C-87BEE2C5C8C9}" type="presParOf" srcId="{446A87A8-5ED2-41E2-9568-A60B3FEFFC0B}" destId="{2F2A52AB-C953-478C-9B26-9980858F966C}" srcOrd="2" destOrd="0" presId="urn:microsoft.com/office/officeart/2005/8/layout/lProcess3"/>
    <dgm:cxn modelId="{2499A310-8E79-49EB-A35D-268A3A0100BD}" type="presParOf" srcId="{2F2A52AB-C953-478C-9B26-9980858F966C}" destId="{276D86DF-120E-461C-8F0B-80BA5886421B}" srcOrd="0" destOrd="0" presId="urn:microsoft.com/office/officeart/2005/8/layout/lProcess3"/>
    <dgm:cxn modelId="{46D14E6F-C5A4-49D2-A6DE-5B9863029843}" type="presParOf" srcId="{2F2A52AB-C953-478C-9B26-9980858F966C}" destId="{B4F4F326-A1E5-4347-B080-7CAFC4C400F4}" srcOrd="1" destOrd="0" presId="urn:microsoft.com/office/officeart/2005/8/layout/lProcess3"/>
    <dgm:cxn modelId="{71A612DD-242F-41B5-A7E7-BAD940B7A015}" type="presParOf" srcId="{2F2A52AB-C953-478C-9B26-9980858F966C}" destId="{0C7DE47B-0980-4583-B10E-455BC20D90DE}" srcOrd="2" destOrd="0" presId="urn:microsoft.com/office/officeart/2005/8/layout/lProcess3"/>
    <dgm:cxn modelId="{8B170712-E75D-4AD4-AC3D-6903E11DB4A1}" type="presParOf" srcId="{2F2A52AB-C953-478C-9B26-9980858F966C}" destId="{00097497-964D-4E7F-8EFA-9646A0D34769}" srcOrd="3" destOrd="0" presId="urn:microsoft.com/office/officeart/2005/8/layout/lProcess3"/>
    <dgm:cxn modelId="{DB7DE9BB-392E-4E6A-B237-39387CFCC8AA}" type="presParOf" srcId="{2F2A52AB-C953-478C-9B26-9980858F966C}" destId="{F5094BD5-F93E-40C3-89D9-2CC565212C09}" srcOrd="4" destOrd="0" presId="urn:microsoft.com/office/officeart/2005/8/layout/lProcess3"/>
    <dgm:cxn modelId="{36CF26BD-1070-470F-883D-09C0509DB6E7}" type="presParOf" srcId="{446A87A8-5ED2-41E2-9568-A60B3FEFFC0B}" destId="{008F7768-D281-42C3-A2AA-8AF602F6F346}" srcOrd="3" destOrd="0" presId="urn:microsoft.com/office/officeart/2005/8/layout/lProcess3"/>
    <dgm:cxn modelId="{9E70D0CA-331C-4A77-9FDD-48928800E5CA}" type="presParOf" srcId="{446A87A8-5ED2-41E2-9568-A60B3FEFFC0B}" destId="{97B6FA5D-E231-43C4-8CEE-78D15FCFEAC5}" srcOrd="4" destOrd="0" presId="urn:microsoft.com/office/officeart/2005/8/layout/lProcess3"/>
    <dgm:cxn modelId="{F998E0D5-C7F0-41EA-A509-E178808F5E20}" type="presParOf" srcId="{97B6FA5D-E231-43C4-8CEE-78D15FCFEAC5}" destId="{AB54A8B8-B690-422B-8305-FA05CD0A2F22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3CF943-B5C6-4947-8935-39410E782A9C}" type="doc">
      <dgm:prSet loTypeId="urn:microsoft.com/office/officeart/2005/8/layout/hProcess9" loCatId="process" qsTypeId="urn:microsoft.com/office/officeart/2005/8/quickstyle/3d4" qsCatId="3D" csTypeId="urn:microsoft.com/office/officeart/2005/8/colors/colorful1" csCatId="colorful" phldr="1"/>
      <dgm:spPr/>
    </dgm:pt>
    <dgm:pt modelId="{E8D22F52-C54C-4F64-A165-FA8AA3219C59}">
      <dgm:prSet phldrT="[Szöveg]"/>
      <dgm:spPr/>
      <dgm:t>
        <a:bodyPr/>
        <a:lstStyle/>
        <a:p>
          <a:r>
            <a:rPr lang="hu-HU" dirty="0" err="1"/>
            <a:t>Publishers</a:t>
          </a:r>
          <a:endParaRPr lang="hu-HU" dirty="0"/>
        </a:p>
      </dgm:t>
    </dgm:pt>
    <dgm:pt modelId="{2A900DEA-12B4-4E06-8158-988054CEC143}" type="parTrans" cxnId="{8435A82A-FBE7-4603-AC68-623D3338DF4B}">
      <dgm:prSet/>
      <dgm:spPr/>
      <dgm:t>
        <a:bodyPr/>
        <a:lstStyle/>
        <a:p>
          <a:endParaRPr lang="hu-HU"/>
        </a:p>
      </dgm:t>
    </dgm:pt>
    <dgm:pt modelId="{15201A82-5D81-4DFE-A4D8-49702D7AAF8F}" type="sibTrans" cxnId="{8435A82A-FBE7-4603-AC68-623D3338DF4B}">
      <dgm:prSet/>
      <dgm:spPr/>
      <dgm:t>
        <a:bodyPr/>
        <a:lstStyle/>
        <a:p>
          <a:endParaRPr lang="hu-HU"/>
        </a:p>
      </dgm:t>
    </dgm:pt>
    <dgm:pt modelId="{415953E5-E7BC-4108-B192-2934AF0B5976}">
      <dgm:prSet phldrT="[Szöveg]"/>
      <dgm:spPr/>
      <dgm:t>
        <a:bodyPr/>
        <a:lstStyle/>
        <a:p>
          <a:r>
            <a:rPr lang="hu-HU" dirty="0"/>
            <a:t>EIS</a:t>
          </a:r>
        </a:p>
      </dgm:t>
    </dgm:pt>
    <dgm:pt modelId="{863870E0-4D3C-4AD2-B13A-652E4EA16C81}" type="parTrans" cxnId="{280452D0-A75B-44D1-8E87-A724F7EE6353}">
      <dgm:prSet/>
      <dgm:spPr/>
      <dgm:t>
        <a:bodyPr/>
        <a:lstStyle/>
        <a:p>
          <a:endParaRPr lang="hu-HU"/>
        </a:p>
      </dgm:t>
    </dgm:pt>
    <dgm:pt modelId="{E3A70656-F5B7-4DDF-A703-EF3BBDBEE80A}" type="sibTrans" cxnId="{280452D0-A75B-44D1-8E87-A724F7EE6353}">
      <dgm:prSet/>
      <dgm:spPr/>
      <dgm:t>
        <a:bodyPr/>
        <a:lstStyle/>
        <a:p>
          <a:endParaRPr lang="hu-HU"/>
        </a:p>
      </dgm:t>
    </dgm:pt>
    <dgm:pt modelId="{F565D664-D697-42D6-8EC6-957169E04B4E}">
      <dgm:prSet phldrT="[Szöveg]"/>
      <dgm:spPr/>
      <dgm:t>
        <a:bodyPr/>
        <a:lstStyle/>
        <a:p>
          <a:r>
            <a:rPr lang="hu-HU" dirty="0"/>
            <a:t>PPCU</a:t>
          </a:r>
        </a:p>
      </dgm:t>
    </dgm:pt>
    <dgm:pt modelId="{CAD0CA5A-6007-4BFE-BC2D-3E92FD6C5EBA}" type="parTrans" cxnId="{EAB24D8C-0ACF-46F5-86A0-5BD0A37AA235}">
      <dgm:prSet/>
      <dgm:spPr/>
      <dgm:t>
        <a:bodyPr/>
        <a:lstStyle/>
        <a:p>
          <a:endParaRPr lang="hu-HU"/>
        </a:p>
      </dgm:t>
    </dgm:pt>
    <dgm:pt modelId="{ABEE9137-044E-4F9A-AC5C-435130196721}" type="sibTrans" cxnId="{EAB24D8C-0ACF-46F5-86A0-5BD0A37AA235}">
      <dgm:prSet/>
      <dgm:spPr/>
      <dgm:t>
        <a:bodyPr/>
        <a:lstStyle/>
        <a:p>
          <a:endParaRPr lang="hu-HU"/>
        </a:p>
      </dgm:t>
    </dgm:pt>
    <dgm:pt modelId="{CB6C8628-A6E8-42E0-9E61-009E03F0E79D}" type="pres">
      <dgm:prSet presAssocID="{513CF943-B5C6-4947-8935-39410E782A9C}" presName="CompostProcess" presStyleCnt="0">
        <dgm:presLayoutVars>
          <dgm:dir/>
          <dgm:resizeHandles val="exact"/>
        </dgm:presLayoutVars>
      </dgm:prSet>
      <dgm:spPr/>
    </dgm:pt>
    <dgm:pt modelId="{1FC300DC-D0A3-453F-94A5-32C68FFAE1BE}" type="pres">
      <dgm:prSet presAssocID="{513CF943-B5C6-4947-8935-39410E782A9C}" presName="arrow" presStyleLbl="bgShp" presStyleIdx="0" presStyleCnt="1"/>
      <dgm:spPr/>
    </dgm:pt>
    <dgm:pt modelId="{96CDF165-07AC-4272-9F98-F2FD6D93C5F3}" type="pres">
      <dgm:prSet presAssocID="{513CF943-B5C6-4947-8935-39410E782A9C}" presName="linearProcess" presStyleCnt="0"/>
      <dgm:spPr/>
    </dgm:pt>
    <dgm:pt modelId="{7FA49678-FEAF-4054-A98D-24E58BAE898A}" type="pres">
      <dgm:prSet presAssocID="{E8D22F52-C54C-4F64-A165-FA8AA3219C59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7E1C035-6AE6-4DE2-9FB2-ABEA435D13BE}" type="pres">
      <dgm:prSet presAssocID="{15201A82-5D81-4DFE-A4D8-49702D7AAF8F}" presName="sibTrans" presStyleCnt="0"/>
      <dgm:spPr/>
    </dgm:pt>
    <dgm:pt modelId="{6ACFAAA9-8517-44C9-95E5-46749CBCDD0D}" type="pres">
      <dgm:prSet presAssocID="{415953E5-E7BC-4108-B192-2934AF0B597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7D9F59A-86B7-4B77-8B53-1AED805FDC76}" type="pres">
      <dgm:prSet presAssocID="{E3A70656-F5B7-4DDF-A703-EF3BBDBEE80A}" presName="sibTrans" presStyleCnt="0"/>
      <dgm:spPr/>
    </dgm:pt>
    <dgm:pt modelId="{52585440-F441-4384-A286-47D5BA6D4A3C}" type="pres">
      <dgm:prSet presAssocID="{F565D664-D697-42D6-8EC6-957169E04B4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19D13E0-B53D-450F-82F2-8342E89EBE7B}" type="presOf" srcId="{415953E5-E7BC-4108-B192-2934AF0B5976}" destId="{6ACFAAA9-8517-44C9-95E5-46749CBCDD0D}" srcOrd="0" destOrd="0" presId="urn:microsoft.com/office/officeart/2005/8/layout/hProcess9"/>
    <dgm:cxn modelId="{280452D0-A75B-44D1-8E87-A724F7EE6353}" srcId="{513CF943-B5C6-4947-8935-39410E782A9C}" destId="{415953E5-E7BC-4108-B192-2934AF0B5976}" srcOrd="1" destOrd="0" parTransId="{863870E0-4D3C-4AD2-B13A-652E4EA16C81}" sibTransId="{E3A70656-F5B7-4DDF-A703-EF3BBDBEE80A}"/>
    <dgm:cxn modelId="{8435A82A-FBE7-4603-AC68-623D3338DF4B}" srcId="{513CF943-B5C6-4947-8935-39410E782A9C}" destId="{E8D22F52-C54C-4F64-A165-FA8AA3219C59}" srcOrd="0" destOrd="0" parTransId="{2A900DEA-12B4-4E06-8158-988054CEC143}" sibTransId="{15201A82-5D81-4DFE-A4D8-49702D7AAF8F}"/>
    <dgm:cxn modelId="{030D3B5E-CD04-48E7-A941-F2EB2ADB3168}" type="presOf" srcId="{E8D22F52-C54C-4F64-A165-FA8AA3219C59}" destId="{7FA49678-FEAF-4054-A98D-24E58BAE898A}" srcOrd="0" destOrd="0" presId="urn:microsoft.com/office/officeart/2005/8/layout/hProcess9"/>
    <dgm:cxn modelId="{EAB24D8C-0ACF-46F5-86A0-5BD0A37AA235}" srcId="{513CF943-B5C6-4947-8935-39410E782A9C}" destId="{F565D664-D697-42D6-8EC6-957169E04B4E}" srcOrd="2" destOrd="0" parTransId="{CAD0CA5A-6007-4BFE-BC2D-3E92FD6C5EBA}" sibTransId="{ABEE9137-044E-4F9A-AC5C-435130196721}"/>
    <dgm:cxn modelId="{00464BE7-D655-4293-ADC1-7C3F29CE017A}" type="presOf" srcId="{513CF943-B5C6-4947-8935-39410E782A9C}" destId="{CB6C8628-A6E8-42E0-9E61-009E03F0E79D}" srcOrd="0" destOrd="0" presId="urn:microsoft.com/office/officeart/2005/8/layout/hProcess9"/>
    <dgm:cxn modelId="{08EC1C89-F110-4284-94B1-7B09FC738539}" type="presOf" srcId="{F565D664-D697-42D6-8EC6-957169E04B4E}" destId="{52585440-F441-4384-A286-47D5BA6D4A3C}" srcOrd="0" destOrd="0" presId="urn:microsoft.com/office/officeart/2005/8/layout/hProcess9"/>
    <dgm:cxn modelId="{5479AC37-FB1C-456D-B056-C2FE306E2AC4}" type="presParOf" srcId="{CB6C8628-A6E8-42E0-9E61-009E03F0E79D}" destId="{1FC300DC-D0A3-453F-94A5-32C68FFAE1BE}" srcOrd="0" destOrd="0" presId="urn:microsoft.com/office/officeart/2005/8/layout/hProcess9"/>
    <dgm:cxn modelId="{828B6352-5B0A-44BC-88C6-B8F4AA7CDCF9}" type="presParOf" srcId="{CB6C8628-A6E8-42E0-9E61-009E03F0E79D}" destId="{96CDF165-07AC-4272-9F98-F2FD6D93C5F3}" srcOrd="1" destOrd="0" presId="urn:microsoft.com/office/officeart/2005/8/layout/hProcess9"/>
    <dgm:cxn modelId="{DAAF573A-1882-4BE0-B4E7-B855D71881F5}" type="presParOf" srcId="{96CDF165-07AC-4272-9F98-F2FD6D93C5F3}" destId="{7FA49678-FEAF-4054-A98D-24E58BAE898A}" srcOrd="0" destOrd="0" presId="urn:microsoft.com/office/officeart/2005/8/layout/hProcess9"/>
    <dgm:cxn modelId="{3EB169AF-F5C2-4F8B-8144-D44592E03458}" type="presParOf" srcId="{96CDF165-07AC-4272-9F98-F2FD6D93C5F3}" destId="{F7E1C035-6AE6-4DE2-9FB2-ABEA435D13BE}" srcOrd="1" destOrd="0" presId="urn:microsoft.com/office/officeart/2005/8/layout/hProcess9"/>
    <dgm:cxn modelId="{E07644DC-B94E-4AD6-80FD-A324E16939E9}" type="presParOf" srcId="{96CDF165-07AC-4272-9F98-F2FD6D93C5F3}" destId="{6ACFAAA9-8517-44C9-95E5-46749CBCDD0D}" srcOrd="2" destOrd="0" presId="urn:microsoft.com/office/officeart/2005/8/layout/hProcess9"/>
    <dgm:cxn modelId="{41BC581A-5F89-49A2-BF59-3DC271613A43}" type="presParOf" srcId="{96CDF165-07AC-4272-9F98-F2FD6D93C5F3}" destId="{07D9F59A-86B7-4B77-8B53-1AED805FDC76}" srcOrd="3" destOrd="0" presId="urn:microsoft.com/office/officeart/2005/8/layout/hProcess9"/>
    <dgm:cxn modelId="{BC58948E-3B07-42C4-9704-AF314E6DD553}" type="presParOf" srcId="{96CDF165-07AC-4272-9F98-F2FD6D93C5F3}" destId="{52585440-F441-4384-A286-47D5BA6D4A3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06353AA-F8A5-4A7D-A586-5E428FD628E8}" type="doc">
      <dgm:prSet loTypeId="urn:microsoft.com/office/officeart/2005/8/layout/process4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C0B5EA7C-F6E4-4601-BAEE-4D5B90722CE0}">
      <dgm:prSet phldrT="[Szöveg]"/>
      <dgm:spPr/>
      <dgm:t>
        <a:bodyPr/>
        <a:lstStyle/>
        <a:p>
          <a:r>
            <a:rPr lang="hu-HU" b="1" dirty="0" err="1">
              <a:hlinkClick xmlns:r="http://schemas.openxmlformats.org/officeDocument/2006/relationships" r:id="rId1"/>
            </a:rPr>
            <a:t>Scimago</a:t>
          </a:r>
          <a:r>
            <a:rPr lang="hu-HU" b="1" dirty="0">
              <a:hlinkClick xmlns:r="http://schemas.openxmlformats.org/officeDocument/2006/relationships" r:id="rId1"/>
            </a:rPr>
            <a:t> Journal &amp; Country </a:t>
          </a:r>
          <a:r>
            <a:rPr lang="hu-HU" b="1" dirty="0" err="1">
              <a:hlinkClick xmlns:r="http://schemas.openxmlformats.org/officeDocument/2006/relationships" r:id="rId1"/>
            </a:rPr>
            <a:t>Rank</a:t>
          </a:r>
          <a:endParaRPr lang="hu-HU" dirty="0"/>
        </a:p>
      </dgm:t>
    </dgm:pt>
    <dgm:pt modelId="{ED1B5DE4-EFC2-4329-807D-D1C3DC57E7B4}" type="parTrans" cxnId="{02C32562-1D08-4998-A031-60319CED4FFB}">
      <dgm:prSet/>
      <dgm:spPr/>
      <dgm:t>
        <a:bodyPr/>
        <a:lstStyle/>
        <a:p>
          <a:endParaRPr lang="hu-HU"/>
        </a:p>
      </dgm:t>
    </dgm:pt>
    <dgm:pt modelId="{592197DD-2719-4A76-AB25-DD91DE6B5621}" type="sibTrans" cxnId="{02C32562-1D08-4998-A031-60319CED4FFB}">
      <dgm:prSet/>
      <dgm:spPr/>
      <dgm:t>
        <a:bodyPr/>
        <a:lstStyle/>
        <a:p>
          <a:endParaRPr lang="hu-HU"/>
        </a:p>
      </dgm:t>
    </dgm:pt>
    <dgm:pt modelId="{9BF89347-F503-4E9A-829D-962308A6A7A2}">
      <dgm:prSet phldrT="[Szöveg]"/>
      <dgm:spPr/>
      <dgm:t>
        <a:bodyPr/>
        <a:lstStyle/>
        <a:p>
          <a:r>
            <a:rPr lang="hu-HU" dirty="0" err="1"/>
            <a:t>Subject</a:t>
          </a:r>
          <a:r>
            <a:rPr lang="hu-HU" dirty="0"/>
            <a:t> </a:t>
          </a:r>
          <a:r>
            <a:rPr lang="hu-HU" dirty="0" err="1"/>
            <a:t>area</a:t>
          </a:r>
          <a:r>
            <a:rPr lang="hu-HU" dirty="0"/>
            <a:t>: </a:t>
          </a:r>
          <a:r>
            <a:rPr lang="hu-HU" dirty="0" err="1"/>
            <a:t>Language</a:t>
          </a:r>
          <a:r>
            <a:rPr lang="hu-HU" dirty="0"/>
            <a:t> and </a:t>
          </a:r>
          <a:r>
            <a:rPr lang="hu-HU" dirty="0" err="1"/>
            <a:t>Linguistics</a:t>
          </a:r>
          <a:endParaRPr lang="hu-HU" dirty="0"/>
        </a:p>
      </dgm:t>
    </dgm:pt>
    <dgm:pt modelId="{1C29D1C4-C5AB-4F1A-9EF0-8716E3B17F5F}" type="parTrans" cxnId="{70A8815E-979C-4585-98EF-C9C3583AF283}">
      <dgm:prSet/>
      <dgm:spPr/>
      <dgm:t>
        <a:bodyPr/>
        <a:lstStyle/>
        <a:p>
          <a:endParaRPr lang="hu-HU"/>
        </a:p>
      </dgm:t>
    </dgm:pt>
    <dgm:pt modelId="{F147CA83-F3ED-4829-963E-A5AC394AF8C5}" type="sibTrans" cxnId="{70A8815E-979C-4585-98EF-C9C3583AF283}">
      <dgm:prSet/>
      <dgm:spPr/>
      <dgm:t>
        <a:bodyPr/>
        <a:lstStyle/>
        <a:p>
          <a:endParaRPr lang="hu-HU"/>
        </a:p>
      </dgm:t>
    </dgm:pt>
    <dgm:pt modelId="{3E92134C-0D6E-49F2-BD42-31742734C771}">
      <dgm:prSet phldrT="[Szöveg]"/>
      <dgm:spPr/>
      <dgm:t>
        <a:bodyPr/>
        <a:lstStyle/>
        <a:p>
          <a:r>
            <a:rPr lang="hu-HU" dirty="0" err="1"/>
            <a:t>Example</a:t>
          </a:r>
          <a:r>
            <a:rPr lang="hu-HU" dirty="0"/>
            <a:t>: </a:t>
          </a:r>
          <a:r>
            <a:rPr lang="hu-HU" b="1" dirty="0" err="1"/>
            <a:t>Language</a:t>
          </a:r>
          <a:r>
            <a:rPr lang="hu-HU" b="1" dirty="0"/>
            <a:t> </a:t>
          </a:r>
          <a:r>
            <a:rPr lang="hu-HU" b="1" dirty="0" err="1"/>
            <a:t>Teaching</a:t>
          </a:r>
          <a:r>
            <a:rPr lang="hu-HU" b="1" dirty="0"/>
            <a:t> CUP</a:t>
          </a:r>
          <a:endParaRPr lang="hu-HU" dirty="0"/>
        </a:p>
      </dgm:t>
    </dgm:pt>
    <dgm:pt modelId="{210C005B-27C3-4638-AAA8-7DA5EDF97570}" type="parTrans" cxnId="{AE2B66F0-8D2D-4CF1-B47A-E69E2455943F}">
      <dgm:prSet/>
      <dgm:spPr/>
      <dgm:t>
        <a:bodyPr/>
        <a:lstStyle/>
        <a:p>
          <a:endParaRPr lang="hu-HU"/>
        </a:p>
      </dgm:t>
    </dgm:pt>
    <dgm:pt modelId="{FB701CD7-8F77-45E7-9179-D7890E8CD75B}" type="sibTrans" cxnId="{AE2B66F0-8D2D-4CF1-B47A-E69E2455943F}">
      <dgm:prSet/>
      <dgm:spPr/>
      <dgm:t>
        <a:bodyPr/>
        <a:lstStyle/>
        <a:p>
          <a:endParaRPr lang="hu-HU"/>
        </a:p>
      </dgm:t>
    </dgm:pt>
    <dgm:pt modelId="{675E7080-4EDB-428E-8327-6BF750DB1552}">
      <dgm:prSet/>
      <dgm:spPr/>
      <dgm:t>
        <a:bodyPr/>
        <a:lstStyle/>
        <a:p>
          <a:r>
            <a:rPr lang="hu-HU" dirty="0" err="1">
              <a:hlinkClick xmlns:r="http://schemas.openxmlformats.org/officeDocument/2006/relationships" r:id="rId2"/>
            </a:rPr>
            <a:t>Journals</a:t>
          </a:r>
          <a:r>
            <a:rPr lang="hu-HU" dirty="0">
              <a:hlinkClick xmlns:r="http://schemas.openxmlformats.org/officeDocument/2006/relationships" r:id="rId2"/>
            </a:rPr>
            <a:t> </a:t>
          </a:r>
          <a:r>
            <a:rPr lang="hu-HU" dirty="0" err="1">
              <a:hlinkClick xmlns:r="http://schemas.openxmlformats.org/officeDocument/2006/relationships" r:id="rId2"/>
            </a:rPr>
            <a:t>author</a:t>
          </a:r>
          <a:r>
            <a:rPr lang="hu-HU" dirty="0">
              <a:hlinkClick xmlns:r="http://schemas.openxmlformats.org/officeDocument/2006/relationships" r:id="rId2"/>
            </a:rPr>
            <a:t> </a:t>
          </a:r>
          <a:r>
            <a:rPr lang="hu-HU" dirty="0" err="1">
              <a:hlinkClick xmlns:r="http://schemas.openxmlformats.org/officeDocument/2006/relationships" r:id="rId2"/>
            </a:rPr>
            <a:t>page</a:t>
          </a:r>
          <a:r>
            <a:rPr lang="hu-HU" dirty="0"/>
            <a:t> - CUP</a:t>
          </a:r>
        </a:p>
      </dgm:t>
    </dgm:pt>
    <dgm:pt modelId="{F78C971D-4235-482C-B943-22EDB5DF382C}" type="parTrans" cxnId="{DB7C1308-7920-419E-9F60-45C15BDE527F}">
      <dgm:prSet/>
      <dgm:spPr/>
      <dgm:t>
        <a:bodyPr/>
        <a:lstStyle/>
        <a:p>
          <a:endParaRPr lang="hu-HU"/>
        </a:p>
      </dgm:t>
    </dgm:pt>
    <dgm:pt modelId="{CFF52C97-5465-4145-8F15-9E50796B0022}" type="sibTrans" cxnId="{DB7C1308-7920-419E-9F60-45C15BDE527F}">
      <dgm:prSet/>
      <dgm:spPr/>
      <dgm:t>
        <a:bodyPr/>
        <a:lstStyle/>
        <a:p>
          <a:endParaRPr lang="hu-HU"/>
        </a:p>
      </dgm:t>
    </dgm:pt>
    <dgm:pt modelId="{BB0C557E-E398-4D40-A019-38A1A9D9E7B2}" type="pres">
      <dgm:prSet presAssocID="{606353AA-F8A5-4A7D-A586-5E428FD628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D1F68D1-4903-4682-941A-7E662C824483}" type="pres">
      <dgm:prSet presAssocID="{675E7080-4EDB-428E-8327-6BF750DB1552}" presName="boxAndChildren" presStyleCnt="0"/>
      <dgm:spPr/>
    </dgm:pt>
    <dgm:pt modelId="{48DBFEDF-E322-402F-8D16-CF0D476B7210}" type="pres">
      <dgm:prSet presAssocID="{675E7080-4EDB-428E-8327-6BF750DB1552}" presName="parentTextBox" presStyleLbl="node1" presStyleIdx="0" presStyleCnt="4"/>
      <dgm:spPr/>
      <dgm:t>
        <a:bodyPr/>
        <a:lstStyle/>
        <a:p>
          <a:endParaRPr lang="hu-HU"/>
        </a:p>
      </dgm:t>
    </dgm:pt>
    <dgm:pt modelId="{7390DE88-BFF0-4CAC-9A78-6A7C1EE0BE71}" type="pres">
      <dgm:prSet presAssocID="{FB701CD7-8F77-45E7-9179-D7890E8CD75B}" presName="sp" presStyleCnt="0"/>
      <dgm:spPr/>
    </dgm:pt>
    <dgm:pt modelId="{9326F2FB-1F31-4020-9587-B827A1F006A8}" type="pres">
      <dgm:prSet presAssocID="{3E92134C-0D6E-49F2-BD42-31742734C771}" presName="arrowAndChildren" presStyleCnt="0"/>
      <dgm:spPr/>
    </dgm:pt>
    <dgm:pt modelId="{5550A12F-EFF5-4425-B51E-A48AD515F162}" type="pres">
      <dgm:prSet presAssocID="{3E92134C-0D6E-49F2-BD42-31742734C771}" presName="parentTextArrow" presStyleLbl="node1" presStyleIdx="1" presStyleCnt="4"/>
      <dgm:spPr/>
      <dgm:t>
        <a:bodyPr/>
        <a:lstStyle/>
        <a:p>
          <a:endParaRPr lang="hu-HU"/>
        </a:p>
      </dgm:t>
    </dgm:pt>
    <dgm:pt modelId="{ABA565D8-6169-4A97-95CC-E08628363216}" type="pres">
      <dgm:prSet presAssocID="{F147CA83-F3ED-4829-963E-A5AC394AF8C5}" presName="sp" presStyleCnt="0"/>
      <dgm:spPr/>
    </dgm:pt>
    <dgm:pt modelId="{ED03DD0A-09B6-4D9F-BE48-E61170380B42}" type="pres">
      <dgm:prSet presAssocID="{9BF89347-F503-4E9A-829D-962308A6A7A2}" presName="arrowAndChildren" presStyleCnt="0"/>
      <dgm:spPr/>
    </dgm:pt>
    <dgm:pt modelId="{F6B89012-3B2E-4321-8452-ADAAC03C50AC}" type="pres">
      <dgm:prSet presAssocID="{9BF89347-F503-4E9A-829D-962308A6A7A2}" presName="parentTextArrow" presStyleLbl="node1" presStyleIdx="2" presStyleCnt="4"/>
      <dgm:spPr/>
      <dgm:t>
        <a:bodyPr/>
        <a:lstStyle/>
        <a:p>
          <a:endParaRPr lang="hu-HU"/>
        </a:p>
      </dgm:t>
    </dgm:pt>
    <dgm:pt modelId="{260898D1-2560-431A-80FA-02CADDBDEDDC}" type="pres">
      <dgm:prSet presAssocID="{592197DD-2719-4A76-AB25-DD91DE6B5621}" presName="sp" presStyleCnt="0"/>
      <dgm:spPr/>
    </dgm:pt>
    <dgm:pt modelId="{C5930E21-30E7-416E-B324-358BFA3A833F}" type="pres">
      <dgm:prSet presAssocID="{C0B5EA7C-F6E4-4601-BAEE-4D5B90722CE0}" presName="arrowAndChildren" presStyleCnt="0"/>
      <dgm:spPr/>
    </dgm:pt>
    <dgm:pt modelId="{09EF2A88-8D71-447C-945E-2A4FB57EBD01}" type="pres">
      <dgm:prSet presAssocID="{C0B5EA7C-F6E4-4601-BAEE-4D5B90722CE0}" presName="parentTextArrow" presStyleLbl="node1" presStyleIdx="3" presStyleCnt="4"/>
      <dgm:spPr/>
      <dgm:t>
        <a:bodyPr/>
        <a:lstStyle/>
        <a:p>
          <a:endParaRPr lang="hu-HU"/>
        </a:p>
      </dgm:t>
    </dgm:pt>
  </dgm:ptLst>
  <dgm:cxnLst>
    <dgm:cxn modelId="{DB7C1308-7920-419E-9F60-45C15BDE527F}" srcId="{606353AA-F8A5-4A7D-A586-5E428FD628E8}" destId="{675E7080-4EDB-428E-8327-6BF750DB1552}" srcOrd="3" destOrd="0" parTransId="{F78C971D-4235-482C-B943-22EDB5DF382C}" sibTransId="{CFF52C97-5465-4145-8F15-9E50796B0022}"/>
    <dgm:cxn modelId="{153EEAE3-6930-4694-991A-8C5293C1A39D}" type="presOf" srcId="{C0B5EA7C-F6E4-4601-BAEE-4D5B90722CE0}" destId="{09EF2A88-8D71-447C-945E-2A4FB57EBD01}" srcOrd="0" destOrd="0" presId="urn:microsoft.com/office/officeart/2005/8/layout/process4"/>
    <dgm:cxn modelId="{02C32562-1D08-4998-A031-60319CED4FFB}" srcId="{606353AA-F8A5-4A7D-A586-5E428FD628E8}" destId="{C0B5EA7C-F6E4-4601-BAEE-4D5B90722CE0}" srcOrd="0" destOrd="0" parTransId="{ED1B5DE4-EFC2-4329-807D-D1C3DC57E7B4}" sibTransId="{592197DD-2719-4A76-AB25-DD91DE6B5621}"/>
    <dgm:cxn modelId="{E40520A3-DD0D-4623-B618-24FED000D490}" type="presOf" srcId="{9BF89347-F503-4E9A-829D-962308A6A7A2}" destId="{F6B89012-3B2E-4321-8452-ADAAC03C50AC}" srcOrd="0" destOrd="0" presId="urn:microsoft.com/office/officeart/2005/8/layout/process4"/>
    <dgm:cxn modelId="{AE2B66F0-8D2D-4CF1-B47A-E69E2455943F}" srcId="{606353AA-F8A5-4A7D-A586-5E428FD628E8}" destId="{3E92134C-0D6E-49F2-BD42-31742734C771}" srcOrd="2" destOrd="0" parTransId="{210C005B-27C3-4638-AAA8-7DA5EDF97570}" sibTransId="{FB701CD7-8F77-45E7-9179-D7890E8CD75B}"/>
    <dgm:cxn modelId="{D811ECE1-89F4-44AF-8348-F0CA3A71A456}" type="presOf" srcId="{606353AA-F8A5-4A7D-A586-5E428FD628E8}" destId="{BB0C557E-E398-4D40-A019-38A1A9D9E7B2}" srcOrd="0" destOrd="0" presId="urn:microsoft.com/office/officeart/2005/8/layout/process4"/>
    <dgm:cxn modelId="{4615FC6A-6A04-488A-A953-A382BB0316E4}" type="presOf" srcId="{3E92134C-0D6E-49F2-BD42-31742734C771}" destId="{5550A12F-EFF5-4425-B51E-A48AD515F162}" srcOrd="0" destOrd="0" presId="urn:microsoft.com/office/officeart/2005/8/layout/process4"/>
    <dgm:cxn modelId="{4F8CA962-E435-4DDF-AE19-3415152690FE}" type="presOf" srcId="{675E7080-4EDB-428E-8327-6BF750DB1552}" destId="{48DBFEDF-E322-402F-8D16-CF0D476B7210}" srcOrd="0" destOrd="0" presId="urn:microsoft.com/office/officeart/2005/8/layout/process4"/>
    <dgm:cxn modelId="{70A8815E-979C-4585-98EF-C9C3583AF283}" srcId="{606353AA-F8A5-4A7D-A586-5E428FD628E8}" destId="{9BF89347-F503-4E9A-829D-962308A6A7A2}" srcOrd="1" destOrd="0" parTransId="{1C29D1C4-C5AB-4F1A-9EF0-8716E3B17F5F}" sibTransId="{F147CA83-F3ED-4829-963E-A5AC394AF8C5}"/>
    <dgm:cxn modelId="{9ACC5B25-548D-4405-9CBC-E7375B8D8EE4}" type="presParOf" srcId="{BB0C557E-E398-4D40-A019-38A1A9D9E7B2}" destId="{7D1F68D1-4903-4682-941A-7E662C824483}" srcOrd="0" destOrd="0" presId="urn:microsoft.com/office/officeart/2005/8/layout/process4"/>
    <dgm:cxn modelId="{A254A038-52C1-4D96-98BE-9AF8E73EE3CB}" type="presParOf" srcId="{7D1F68D1-4903-4682-941A-7E662C824483}" destId="{48DBFEDF-E322-402F-8D16-CF0D476B7210}" srcOrd="0" destOrd="0" presId="urn:microsoft.com/office/officeart/2005/8/layout/process4"/>
    <dgm:cxn modelId="{951DA9E5-F5CD-468E-9287-4E4D85330401}" type="presParOf" srcId="{BB0C557E-E398-4D40-A019-38A1A9D9E7B2}" destId="{7390DE88-BFF0-4CAC-9A78-6A7C1EE0BE71}" srcOrd="1" destOrd="0" presId="urn:microsoft.com/office/officeart/2005/8/layout/process4"/>
    <dgm:cxn modelId="{A198EDDE-68D5-436C-8735-88B05EE08701}" type="presParOf" srcId="{BB0C557E-E398-4D40-A019-38A1A9D9E7B2}" destId="{9326F2FB-1F31-4020-9587-B827A1F006A8}" srcOrd="2" destOrd="0" presId="urn:microsoft.com/office/officeart/2005/8/layout/process4"/>
    <dgm:cxn modelId="{4175A65F-AC62-4711-9035-DD5534DFA85B}" type="presParOf" srcId="{9326F2FB-1F31-4020-9587-B827A1F006A8}" destId="{5550A12F-EFF5-4425-B51E-A48AD515F162}" srcOrd="0" destOrd="0" presId="urn:microsoft.com/office/officeart/2005/8/layout/process4"/>
    <dgm:cxn modelId="{80CFBFE6-85C8-4EE2-AF09-014101ABE588}" type="presParOf" srcId="{BB0C557E-E398-4D40-A019-38A1A9D9E7B2}" destId="{ABA565D8-6169-4A97-95CC-E08628363216}" srcOrd="3" destOrd="0" presId="urn:microsoft.com/office/officeart/2005/8/layout/process4"/>
    <dgm:cxn modelId="{6ECBF9B4-1853-4189-BA28-BD4BDD95F605}" type="presParOf" srcId="{BB0C557E-E398-4D40-A019-38A1A9D9E7B2}" destId="{ED03DD0A-09B6-4D9F-BE48-E61170380B42}" srcOrd="4" destOrd="0" presId="urn:microsoft.com/office/officeart/2005/8/layout/process4"/>
    <dgm:cxn modelId="{BC59CB99-1510-496A-8FD3-91BE710B3EFD}" type="presParOf" srcId="{ED03DD0A-09B6-4D9F-BE48-E61170380B42}" destId="{F6B89012-3B2E-4321-8452-ADAAC03C50AC}" srcOrd="0" destOrd="0" presId="urn:microsoft.com/office/officeart/2005/8/layout/process4"/>
    <dgm:cxn modelId="{C5B954D4-C7F4-4856-9932-30E08E4DE98B}" type="presParOf" srcId="{BB0C557E-E398-4D40-A019-38A1A9D9E7B2}" destId="{260898D1-2560-431A-80FA-02CADDBDEDDC}" srcOrd="5" destOrd="0" presId="urn:microsoft.com/office/officeart/2005/8/layout/process4"/>
    <dgm:cxn modelId="{AF192D30-4D48-4F41-9174-F98F956D77E1}" type="presParOf" srcId="{BB0C557E-E398-4D40-A019-38A1A9D9E7B2}" destId="{C5930E21-30E7-416E-B324-358BFA3A833F}" srcOrd="6" destOrd="0" presId="urn:microsoft.com/office/officeart/2005/8/layout/process4"/>
    <dgm:cxn modelId="{32CE19FA-0431-4D30-BD4D-06C97F898AE5}" type="presParOf" srcId="{C5930E21-30E7-416E-B324-358BFA3A833F}" destId="{09EF2A88-8D71-447C-945E-2A4FB57EBD0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7C06AAA-CFDE-4EFB-BED6-BA49D3C7B58A}" type="doc">
      <dgm:prSet loTypeId="urn:microsoft.com/office/officeart/2005/8/layout/hList9" loCatId="list" qsTypeId="urn:microsoft.com/office/officeart/2005/8/quickstyle/3d1" qsCatId="3D" csTypeId="urn:microsoft.com/office/officeart/2005/8/colors/accent3_4" csCatId="accent3" phldr="1"/>
      <dgm:spPr/>
      <dgm:t>
        <a:bodyPr/>
        <a:lstStyle/>
        <a:p>
          <a:endParaRPr lang="hu-HU"/>
        </a:p>
      </dgm:t>
    </dgm:pt>
    <dgm:pt modelId="{8294AD56-CC37-4014-A6D2-9CE9A4B24D9F}">
      <dgm:prSet phldrT="[Szöveg]" custT="1"/>
      <dgm:spPr/>
      <dgm:t>
        <a:bodyPr/>
        <a:lstStyle/>
        <a:p>
          <a:r>
            <a:rPr lang="en-US" sz="2400" b="1" dirty="0">
              <a:hlinkClick xmlns:r="http://schemas.openxmlformats.org/officeDocument/2006/relationships" r:id="rId1"/>
            </a:rPr>
            <a:t>GOLD </a:t>
          </a:r>
          <a:r>
            <a:rPr lang="hu-HU" sz="2400" b="1" dirty="0">
              <a:hlinkClick xmlns:r="http://schemas.openxmlformats.org/officeDocument/2006/relationships" r:id="rId1"/>
            </a:rPr>
            <a:t>OA</a:t>
          </a:r>
          <a:endParaRPr lang="hu-HU" sz="2400" dirty="0"/>
        </a:p>
      </dgm:t>
    </dgm:pt>
    <dgm:pt modelId="{94A9F2E4-ABF5-4470-8278-053A5C736499}" type="parTrans" cxnId="{32C9DBED-AD9C-47E8-A7D4-8C2B3B406612}">
      <dgm:prSet/>
      <dgm:spPr/>
      <dgm:t>
        <a:bodyPr/>
        <a:lstStyle/>
        <a:p>
          <a:endParaRPr lang="hu-HU"/>
        </a:p>
      </dgm:t>
    </dgm:pt>
    <dgm:pt modelId="{12C901DC-7C92-4E8B-9749-9449D9057807}" type="sibTrans" cxnId="{32C9DBED-AD9C-47E8-A7D4-8C2B3B406612}">
      <dgm:prSet/>
      <dgm:spPr/>
      <dgm:t>
        <a:bodyPr/>
        <a:lstStyle/>
        <a:p>
          <a:endParaRPr lang="hu-HU"/>
        </a:p>
      </dgm:t>
    </dgm:pt>
    <dgm:pt modelId="{85B3C99A-CC00-4FF2-AF43-AD86FE85DCB3}">
      <dgm:prSet phldrT="[Szöveg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hlinkClick xmlns:r="http://schemas.openxmlformats.org/officeDocument/2006/relationships" r:id="rId2"/>
            </a:rPr>
            <a:t>Full</a:t>
          </a:r>
          <a:r>
            <a:rPr lang="hu-HU" sz="2400" dirty="0" smtClean="0">
              <a:hlinkClick xmlns:r="http://schemas.openxmlformats.org/officeDocument/2006/relationships" r:id="rId2"/>
            </a:rPr>
            <a:t>y OA</a:t>
          </a:r>
          <a:endParaRPr lang="hu-HU" sz="2400" dirty="0"/>
        </a:p>
      </dgm:t>
    </dgm:pt>
    <dgm:pt modelId="{DBD37D6A-0843-4B03-9CFB-20430D2375A1}" type="parTrans" cxnId="{1431AD7E-F9EF-47F9-A5E0-BBC267683225}">
      <dgm:prSet/>
      <dgm:spPr/>
      <dgm:t>
        <a:bodyPr/>
        <a:lstStyle/>
        <a:p>
          <a:endParaRPr lang="hu-HU"/>
        </a:p>
      </dgm:t>
    </dgm:pt>
    <dgm:pt modelId="{E6F111E9-4E9C-4F83-95D5-F2C4EF7B170A}" type="sibTrans" cxnId="{1431AD7E-F9EF-47F9-A5E0-BBC267683225}">
      <dgm:prSet/>
      <dgm:spPr/>
      <dgm:t>
        <a:bodyPr/>
        <a:lstStyle/>
        <a:p>
          <a:endParaRPr lang="hu-HU"/>
        </a:p>
      </dgm:t>
    </dgm:pt>
    <dgm:pt modelId="{B8E94E04-7235-4711-9F4C-F07EC7CA77CE}">
      <dgm:prSet phldrT="[Szöveg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cene3d>
          <a:camera prst="orthographicFront"/>
          <a:lightRig rig="flat" dir="t"/>
        </a:scene3d>
        <a:sp3d>
          <a:bevelT/>
        </a:sp3d>
      </dgm:spPr>
      <dgm:t>
        <a:bodyPr/>
        <a:lstStyle/>
        <a:p>
          <a:r>
            <a:rPr lang="en-US" sz="2400" b="1" dirty="0">
              <a:hlinkClick xmlns:r="http://schemas.openxmlformats.org/officeDocument/2006/relationships" r:id="rId3"/>
            </a:rPr>
            <a:t>HYBRID </a:t>
          </a:r>
          <a:endParaRPr lang="hu-HU" sz="2400" dirty="0"/>
        </a:p>
      </dgm:t>
    </dgm:pt>
    <dgm:pt modelId="{B89AB4D3-935A-4A30-B83C-452E2105B4B0}" type="parTrans" cxnId="{55E33B48-AB87-403F-BABF-78D5ABE77FDA}">
      <dgm:prSet/>
      <dgm:spPr/>
      <dgm:t>
        <a:bodyPr/>
        <a:lstStyle/>
        <a:p>
          <a:endParaRPr lang="hu-HU"/>
        </a:p>
      </dgm:t>
    </dgm:pt>
    <dgm:pt modelId="{0D55000F-9040-4B3E-8E98-A676672FCC28}" type="sibTrans" cxnId="{55E33B48-AB87-403F-BABF-78D5ABE77FDA}">
      <dgm:prSet/>
      <dgm:spPr/>
      <dgm:t>
        <a:bodyPr/>
        <a:lstStyle/>
        <a:p>
          <a:endParaRPr lang="hu-HU"/>
        </a:p>
      </dgm:t>
    </dgm:pt>
    <dgm:pt modelId="{4C0903A1-6614-40C8-9947-214C54F9F9B8}">
      <dgm:prSet/>
      <dgm:spPr/>
      <dgm:t>
        <a:bodyPr/>
        <a:lstStyle/>
        <a:p>
          <a:r>
            <a:rPr lang="hu-HU" dirty="0" err="1" smtClean="0">
              <a:solidFill>
                <a:schemeClr val="tx2">
                  <a:lumMod val="25000"/>
                </a:schemeClr>
              </a:solidFill>
            </a:rPr>
            <a:t>Hybrid</a:t>
          </a:r>
          <a:r>
            <a:rPr lang="hu-HU" dirty="0" smtClean="0">
              <a:solidFill>
                <a:schemeClr val="tx2">
                  <a:lumMod val="25000"/>
                </a:schemeClr>
              </a:solidFill>
            </a:rPr>
            <a:t> OA-</a:t>
          </a:r>
          <a:r>
            <a:rPr lang="hu-HU" dirty="0" err="1" smtClean="0">
              <a:solidFill>
                <a:schemeClr val="tx2">
                  <a:lumMod val="25000"/>
                </a:schemeClr>
              </a:solidFill>
            </a:rPr>
            <a:t>option</a:t>
          </a:r>
          <a:r>
            <a:rPr lang="hu-HU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hu-HU" dirty="0" err="1" smtClean="0">
              <a:solidFill>
                <a:schemeClr val="tx2">
                  <a:lumMod val="25000"/>
                </a:schemeClr>
              </a:solidFill>
            </a:rPr>
            <a:t>allows</a:t>
          </a:r>
          <a:r>
            <a:rPr lang="hu-HU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hu-HU" dirty="0" err="1" smtClean="0">
              <a:solidFill>
                <a:schemeClr val="tx2">
                  <a:lumMod val="25000"/>
                </a:schemeClr>
              </a:solidFill>
            </a:rPr>
            <a:t>you</a:t>
          </a:r>
          <a:r>
            <a:rPr lang="hu-HU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hu-HU" dirty="0" err="1" smtClean="0">
              <a:solidFill>
                <a:schemeClr val="tx2">
                  <a:lumMod val="25000"/>
                </a:schemeClr>
              </a:solidFill>
            </a:rPr>
            <a:t>to</a:t>
          </a:r>
          <a:r>
            <a:rPr lang="hu-HU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hu-HU" dirty="0" err="1" smtClean="0">
              <a:solidFill>
                <a:schemeClr val="tx2">
                  <a:lumMod val="25000"/>
                </a:schemeClr>
              </a:solidFill>
            </a:rPr>
            <a:t>publish</a:t>
          </a:r>
          <a:r>
            <a:rPr lang="hu-HU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hu-HU" dirty="0" err="1" smtClean="0">
              <a:solidFill>
                <a:schemeClr val="tx2">
                  <a:lumMod val="25000"/>
                </a:schemeClr>
              </a:solidFill>
            </a:rPr>
            <a:t>openly</a:t>
          </a:r>
          <a:r>
            <a:rPr lang="hu-HU" dirty="0" smtClean="0">
              <a:solidFill>
                <a:schemeClr val="tx2">
                  <a:lumMod val="25000"/>
                </a:schemeClr>
              </a:solidFill>
            </a:rPr>
            <a:t> in a </a:t>
          </a:r>
          <a:r>
            <a:rPr lang="hu-HU" dirty="0" err="1" smtClean="0">
              <a:solidFill>
                <a:schemeClr val="tx2">
                  <a:lumMod val="25000"/>
                </a:schemeClr>
              </a:solidFill>
            </a:rPr>
            <a:t>subscription-based</a:t>
          </a:r>
          <a:r>
            <a:rPr lang="hu-HU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hu-HU" dirty="0" err="1" smtClean="0">
              <a:solidFill>
                <a:schemeClr val="tx2">
                  <a:lumMod val="25000"/>
                </a:schemeClr>
              </a:solidFill>
            </a:rPr>
            <a:t>journal</a:t>
          </a:r>
          <a:endParaRPr lang="hu-HU" dirty="0">
            <a:solidFill>
              <a:schemeClr val="tx2">
                <a:lumMod val="25000"/>
              </a:schemeClr>
            </a:solidFill>
          </a:endParaRPr>
        </a:p>
      </dgm:t>
    </dgm:pt>
    <dgm:pt modelId="{0E4AEE3E-BEBE-4E4F-A60A-1A0E0427007E}" type="parTrans" cxnId="{49863F92-B30F-4348-B75C-E10345C067F6}">
      <dgm:prSet/>
      <dgm:spPr/>
      <dgm:t>
        <a:bodyPr/>
        <a:lstStyle/>
        <a:p>
          <a:endParaRPr lang="hu-HU"/>
        </a:p>
      </dgm:t>
    </dgm:pt>
    <dgm:pt modelId="{08EE5DC6-4587-4CDD-BDB5-AE7F9BE555E4}" type="sibTrans" cxnId="{49863F92-B30F-4348-B75C-E10345C067F6}">
      <dgm:prSet/>
      <dgm:spPr/>
      <dgm:t>
        <a:bodyPr/>
        <a:lstStyle/>
        <a:p>
          <a:endParaRPr lang="hu-HU"/>
        </a:p>
      </dgm:t>
    </dgm:pt>
    <dgm:pt modelId="{D46519A1-6698-44DD-B1B7-32F9ECFACA71}" type="pres">
      <dgm:prSet presAssocID="{B7C06AAA-CFDE-4EFB-BED6-BA49D3C7B58A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C31538BE-63F1-44D2-B4CA-BD77691D2A2B}" type="pres">
      <dgm:prSet presAssocID="{8294AD56-CC37-4014-A6D2-9CE9A4B24D9F}" presName="posSpace" presStyleCnt="0"/>
      <dgm:spPr/>
      <dgm:t>
        <a:bodyPr/>
        <a:lstStyle/>
        <a:p>
          <a:endParaRPr lang="hu-HU"/>
        </a:p>
      </dgm:t>
    </dgm:pt>
    <dgm:pt modelId="{0A51FB01-A090-4254-B641-4B2E701094D0}" type="pres">
      <dgm:prSet presAssocID="{8294AD56-CC37-4014-A6D2-9CE9A4B24D9F}" presName="vertFlow" presStyleCnt="0"/>
      <dgm:spPr/>
      <dgm:t>
        <a:bodyPr/>
        <a:lstStyle/>
        <a:p>
          <a:endParaRPr lang="hu-HU"/>
        </a:p>
      </dgm:t>
    </dgm:pt>
    <dgm:pt modelId="{2EFD648D-E7E6-4958-8261-53975D7AB821}" type="pres">
      <dgm:prSet presAssocID="{8294AD56-CC37-4014-A6D2-9CE9A4B24D9F}" presName="topSpace" presStyleCnt="0"/>
      <dgm:spPr/>
      <dgm:t>
        <a:bodyPr/>
        <a:lstStyle/>
        <a:p>
          <a:endParaRPr lang="hu-HU"/>
        </a:p>
      </dgm:t>
    </dgm:pt>
    <dgm:pt modelId="{A4510734-7E90-4723-99B5-A9B42A18F782}" type="pres">
      <dgm:prSet presAssocID="{8294AD56-CC37-4014-A6D2-9CE9A4B24D9F}" presName="firstComp" presStyleCnt="0"/>
      <dgm:spPr/>
      <dgm:t>
        <a:bodyPr/>
        <a:lstStyle/>
        <a:p>
          <a:endParaRPr lang="hu-HU"/>
        </a:p>
      </dgm:t>
    </dgm:pt>
    <dgm:pt modelId="{679CCFD0-79B2-480A-BC3D-C2320D11C5BF}" type="pres">
      <dgm:prSet presAssocID="{8294AD56-CC37-4014-A6D2-9CE9A4B24D9F}" presName="firstChild" presStyleLbl="bgAccFollowNode1" presStyleIdx="0" presStyleCnt="2"/>
      <dgm:spPr/>
      <dgm:t>
        <a:bodyPr/>
        <a:lstStyle/>
        <a:p>
          <a:endParaRPr lang="hu-HU"/>
        </a:p>
      </dgm:t>
    </dgm:pt>
    <dgm:pt modelId="{910EB14B-C29E-43D3-98FB-D95F0E5B8ABC}" type="pres">
      <dgm:prSet presAssocID="{8294AD56-CC37-4014-A6D2-9CE9A4B24D9F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4D5F6EC-AD66-43B1-B501-E5D821AFA56A}" type="pres">
      <dgm:prSet presAssocID="{8294AD56-CC37-4014-A6D2-9CE9A4B24D9F}" presName="negSpace" presStyleCnt="0"/>
      <dgm:spPr/>
      <dgm:t>
        <a:bodyPr/>
        <a:lstStyle/>
        <a:p>
          <a:endParaRPr lang="hu-HU"/>
        </a:p>
      </dgm:t>
    </dgm:pt>
    <dgm:pt modelId="{B48DE1FC-C283-4D9E-B2F3-3EF098CD7830}" type="pres">
      <dgm:prSet presAssocID="{8294AD56-CC37-4014-A6D2-9CE9A4B24D9F}" presName="circle" presStyleLbl="node1" presStyleIdx="0" presStyleCnt="2" custLinFactNeighborX="1107" custLinFactNeighborY="1107"/>
      <dgm:spPr/>
      <dgm:t>
        <a:bodyPr/>
        <a:lstStyle/>
        <a:p>
          <a:endParaRPr lang="hu-HU"/>
        </a:p>
      </dgm:t>
    </dgm:pt>
    <dgm:pt modelId="{4B301BF7-0D97-4988-B827-B3DD0F92C428}" type="pres">
      <dgm:prSet presAssocID="{12C901DC-7C92-4E8B-9749-9449D9057807}" presName="transSpace" presStyleCnt="0"/>
      <dgm:spPr/>
      <dgm:t>
        <a:bodyPr/>
        <a:lstStyle/>
        <a:p>
          <a:endParaRPr lang="hu-HU"/>
        </a:p>
      </dgm:t>
    </dgm:pt>
    <dgm:pt modelId="{33AC82C7-37E6-4540-8C01-9EF6116B9D71}" type="pres">
      <dgm:prSet presAssocID="{B8E94E04-7235-4711-9F4C-F07EC7CA77CE}" presName="posSpace" presStyleCnt="0"/>
      <dgm:spPr/>
      <dgm:t>
        <a:bodyPr/>
        <a:lstStyle/>
        <a:p>
          <a:endParaRPr lang="hu-HU"/>
        </a:p>
      </dgm:t>
    </dgm:pt>
    <dgm:pt modelId="{3E2B7D84-0AC0-4467-AE96-75A85A9FE3FF}" type="pres">
      <dgm:prSet presAssocID="{B8E94E04-7235-4711-9F4C-F07EC7CA77CE}" presName="vertFlow" presStyleCnt="0"/>
      <dgm:spPr/>
      <dgm:t>
        <a:bodyPr/>
        <a:lstStyle/>
        <a:p>
          <a:endParaRPr lang="hu-HU"/>
        </a:p>
      </dgm:t>
    </dgm:pt>
    <dgm:pt modelId="{03B20F9B-61B7-47BA-9FCF-404866E981B6}" type="pres">
      <dgm:prSet presAssocID="{B8E94E04-7235-4711-9F4C-F07EC7CA77CE}" presName="topSpace" presStyleCnt="0"/>
      <dgm:spPr/>
      <dgm:t>
        <a:bodyPr/>
        <a:lstStyle/>
        <a:p>
          <a:endParaRPr lang="hu-HU"/>
        </a:p>
      </dgm:t>
    </dgm:pt>
    <dgm:pt modelId="{1E9ABE9B-AAAA-44CB-9F7D-C7271E11FDFB}" type="pres">
      <dgm:prSet presAssocID="{B8E94E04-7235-4711-9F4C-F07EC7CA77CE}" presName="firstComp" presStyleCnt="0"/>
      <dgm:spPr/>
      <dgm:t>
        <a:bodyPr/>
        <a:lstStyle/>
        <a:p>
          <a:endParaRPr lang="hu-HU"/>
        </a:p>
      </dgm:t>
    </dgm:pt>
    <dgm:pt modelId="{4B8087CA-4086-4E26-9D04-FA7BBD0F845C}" type="pres">
      <dgm:prSet presAssocID="{B8E94E04-7235-4711-9F4C-F07EC7CA77CE}" presName="firstChild" presStyleLbl="bgAccFollowNode1" presStyleIdx="1" presStyleCnt="2"/>
      <dgm:spPr/>
      <dgm:t>
        <a:bodyPr/>
        <a:lstStyle/>
        <a:p>
          <a:endParaRPr lang="hu-HU"/>
        </a:p>
      </dgm:t>
    </dgm:pt>
    <dgm:pt modelId="{EE2C26BE-2C68-4A90-AABB-8C56B4BB3550}" type="pres">
      <dgm:prSet presAssocID="{B8E94E04-7235-4711-9F4C-F07EC7CA77CE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971A4D1-B875-4533-96EB-2D7876F5388D}" type="pres">
      <dgm:prSet presAssocID="{B8E94E04-7235-4711-9F4C-F07EC7CA77CE}" presName="negSpace" presStyleCnt="0"/>
      <dgm:spPr/>
      <dgm:t>
        <a:bodyPr/>
        <a:lstStyle/>
        <a:p>
          <a:endParaRPr lang="hu-HU"/>
        </a:p>
      </dgm:t>
    </dgm:pt>
    <dgm:pt modelId="{3CED3E14-9741-45D0-9747-33D331D7CD35}" type="pres">
      <dgm:prSet presAssocID="{B8E94E04-7235-4711-9F4C-F07EC7CA77CE}" presName="circle" presStyleLbl="node1" presStyleIdx="1" presStyleCnt="2" custLinFactNeighborX="1096"/>
      <dgm:spPr/>
      <dgm:t>
        <a:bodyPr/>
        <a:lstStyle/>
        <a:p>
          <a:endParaRPr lang="hu-HU"/>
        </a:p>
      </dgm:t>
    </dgm:pt>
  </dgm:ptLst>
  <dgm:cxnLst>
    <dgm:cxn modelId="{65103522-12C9-4B78-90CA-6D5A12F559F5}" type="presOf" srcId="{8294AD56-CC37-4014-A6D2-9CE9A4B24D9F}" destId="{B48DE1FC-C283-4D9E-B2F3-3EF098CD7830}" srcOrd="0" destOrd="0" presId="urn:microsoft.com/office/officeart/2005/8/layout/hList9"/>
    <dgm:cxn modelId="{55E33B48-AB87-403F-BABF-78D5ABE77FDA}" srcId="{B7C06AAA-CFDE-4EFB-BED6-BA49D3C7B58A}" destId="{B8E94E04-7235-4711-9F4C-F07EC7CA77CE}" srcOrd="1" destOrd="0" parTransId="{B89AB4D3-935A-4A30-B83C-452E2105B4B0}" sibTransId="{0D55000F-9040-4B3E-8E98-A676672FCC28}"/>
    <dgm:cxn modelId="{0D96AD77-8517-4718-A87F-E2ED097E6FD8}" type="presOf" srcId="{4C0903A1-6614-40C8-9947-214C54F9F9B8}" destId="{EE2C26BE-2C68-4A90-AABB-8C56B4BB3550}" srcOrd="1" destOrd="0" presId="urn:microsoft.com/office/officeart/2005/8/layout/hList9"/>
    <dgm:cxn modelId="{49863F92-B30F-4348-B75C-E10345C067F6}" srcId="{B8E94E04-7235-4711-9F4C-F07EC7CA77CE}" destId="{4C0903A1-6614-40C8-9947-214C54F9F9B8}" srcOrd="0" destOrd="0" parTransId="{0E4AEE3E-BEBE-4E4F-A60A-1A0E0427007E}" sibTransId="{08EE5DC6-4587-4CDD-BDB5-AE7F9BE555E4}"/>
    <dgm:cxn modelId="{D7C8A3BC-7DEC-4850-AFBF-2FF13CC30BB5}" type="presOf" srcId="{85B3C99A-CC00-4FF2-AF43-AD86FE85DCB3}" destId="{910EB14B-C29E-43D3-98FB-D95F0E5B8ABC}" srcOrd="1" destOrd="0" presId="urn:microsoft.com/office/officeart/2005/8/layout/hList9"/>
    <dgm:cxn modelId="{2779E6E0-52F4-43CD-806B-ABA6667A1B8F}" type="presOf" srcId="{85B3C99A-CC00-4FF2-AF43-AD86FE85DCB3}" destId="{679CCFD0-79B2-480A-BC3D-C2320D11C5BF}" srcOrd="0" destOrd="0" presId="urn:microsoft.com/office/officeart/2005/8/layout/hList9"/>
    <dgm:cxn modelId="{32C9DBED-AD9C-47E8-A7D4-8C2B3B406612}" srcId="{B7C06AAA-CFDE-4EFB-BED6-BA49D3C7B58A}" destId="{8294AD56-CC37-4014-A6D2-9CE9A4B24D9F}" srcOrd="0" destOrd="0" parTransId="{94A9F2E4-ABF5-4470-8278-053A5C736499}" sibTransId="{12C901DC-7C92-4E8B-9749-9449D9057807}"/>
    <dgm:cxn modelId="{1431AD7E-F9EF-47F9-A5E0-BBC267683225}" srcId="{8294AD56-CC37-4014-A6D2-9CE9A4B24D9F}" destId="{85B3C99A-CC00-4FF2-AF43-AD86FE85DCB3}" srcOrd="0" destOrd="0" parTransId="{DBD37D6A-0843-4B03-9CFB-20430D2375A1}" sibTransId="{E6F111E9-4E9C-4F83-95D5-F2C4EF7B170A}"/>
    <dgm:cxn modelId="{B13D3113-7617-4DF2-B68A-E4A89000BDDA}" type="presOf" srcId="{B7C06AAA-CFDE-4EFB-BED6-BA49D3C7B58A}" destId="{D46519A1-6698-44DD-B1B7-32F9ECFACA71}" srcOrd="0" destOrd="0" presId="urn:microsoft.com/office/officeart/2005/8/layout/hList9"/>
    <dgm:cxn modelId="{2976ABC3-91E8-4D81-8C79-030E69CA9B78}" type="presOf" srcId="{B8E94E04-7235-4711-9F4C-F07EC7CA77CE}" destId="{3CED3E14-9741-45D0-9747-33D331D7CD35}" srcOrd="0" destOrd="0" presId="urn:microsoft.com/office/officeart/2005/8/layout/hList9"/>
    <dgm:cxn modelId="{21EC8EF6-FF1A-4429-BC3F-1E5F0800D23C}" type="presOf" srcId="{4C0903A1-6614-40C8-9947-214C54F9F9B8}" destId="{4B8087CA-4086-4E26-9D04-FA7BBD0F845C}" srcOrd="0" destOrd="0" presId="urn:microsoft.com/office/officeart/2005/8/layout/hList9"/>
    <dgm:cxn modelId="{8FA77463-B8E4-4879-818F-3FFC2FAC4192}" type="presParOf" srcId="{D46519A1-6698-44DD-B1B7-32F9ECFACA71}" destId="{C31538BE-63F1-44D2-B4CA-BD77691D2A2B}" srcOrd="0" destOrd="0" presId="urn:microsoft.com/office/officeart/2005/8/layout/hList9"/>
    <dgm:cxn modelId="{32DEE2D6-3D15-48C9-B789-0949808AF07F}" type="presParOf" srcId="{D46519A1-6698-44DD-B1B7-32F9ECFACA71}" destId="{0A51FB01-A090-4254-B641-4B2E701094D0}" srcOrd="1" destOrd="0" presId="urn:microsoft.com/office/officeart/2005/8/layout/hList9"/>
    <dgm:cxn modelId="{20321D1A-C822-415A-A1E4-E01E9E827A99}" type="presParOf" srcId="{0A51FB01-A090-4254-B641-4B2E701094D0}" destId="{2EFD648D-E7E6-4958-8261-53975D7AB821}" srcOrd="0" destOrd="0" presId="urn:microsoft.com/office/officeart/2005/8/layout/hList9"/>
    <dgm:cxn modelId="{73D6974E-EB50-492A-9B85-7C2D967D83D7}" type="presParOf" srcId="{0A51FB01-A090-4254-B641-4B2E701094D0}" destId="{A4510734-7E90-4723-99B5-A9B42A18F782}" srcOrd="1" destOrd="0" presId="urn:microsoft.com/office/officeart/2005/8/layout/hList9"/>
    <dgm:cxn modelId="{F63FB354-DC78-423A-A58E-11B8D063E472}" type="presParOf" srcId="{A4510734-7E90-4723-99B5-A9B42A18F782}" destId="{679CCFD0-79B2-480A-BC3D-C2320D11C5BF}" srcOrd="0" destOrd="0" presId="urn:microsoft.com/office/officeart/2005/8/layout/hList9"/>
    <dgm:cxn modelId="{6C78AF15-388D-424C-B06E-929944E18D9E}" type="presParOf" srcId="{A4510734-7E90-4723-99B5-A9B42A18F782}" destId="{910EB14B-C29E-43D3-98FB-D95F0E5B8ABC}" srcOrd="1" destOrd="0" presId="urn:microsoft.com/office/officeart/2005/8/layout/hList9"/>
    <dgm:cxn modelId="{128727E4-A5CC-4E43-83A2-70A47A9F5533}" type="presParOf" srcId="{D46519A1-6698-44DD-B1B7-32F9ECFACA71}" destId="{34D5F6EC-AD66-43B1-B501-E5D821AFA56A}" srcOrd="2" destOrd="0" presId="urn:microsoft.com/office/officeart/2005/8/layout/hList9"/>
    <dgm:cxn modelId="{EA380EDE-1DA7-42C3-958E-67A938A332F3}" type="presParOf" srcId="{D46519A1-6698-44DD-B1B7-32F9ECFACA71}" destId="{B48DE1FC-C283-4D9E-B2F3-3EF098CD7830}" srcOrd="3" destOrd="0" presId="urn:microsoft.com/office/officeart/2005/8/layout/hList9"/>
    <dgm:cxn modelId="{DF4597E9-977F-49A8-9845-08DD4738457F}" type="presParOf" srcId="{D46519A1-6698-44DD-B1B7-32F9ECFACA71}" destId="{4B301BF7-0D97-4988-B827-B3DD0F92C428}" srcOrd="4" destOrd="0" presId="urn:microsoft.com/office/officeart/2005/8/layout/hList9"/>
    <dgm:cxn modelId="{C3BC74C1-F797-447A-BE44-DF61B12E49C6}" type="presParOf" srcId="{D46519A1-6698-44DD-B1B7-32F9ECFACA71}" destId="{33AC82C7-37E6-4540-8C01-9EF6116B9D71}" srcOrd="5" destOrd="0" presId="urn:microsoft.com/office/officeart/2005/8/layout/hList9"/>
    <dgm:cxn modelId="{52F2F742-6FF0-441A-8CAA-191BDFCF1EFD}" type="presParOf" srcId="{D46519A1-6698-44DD-B1B7-32F9ECFACA71}" destId="{3E2B7D84-0AC0-4467-AE96-75A85A9FE3FF}" srcOrd="6" destOrd="0" presId="urn:microsoft.com/office/officeart/2005/8/layout/hList9"/>
    <dgm:cxn modelId="{25239F37-2550-44FE-A832-839851AD42AB}" type="presParOf" srcId="{3E2B7D84-0AC0-4467-AE96-75A85A9FE3FF}" destId="{03B20F9B-61B7-47BA-9FCF-404866E981B6}" srcOrd="0" destOrd="0" presId="urn:microsoft.com/office/officeart/2005/8/layout/hList9"/>
    <dgm:cxn modelId="{A87DD489-386C-4127-8537-8994AD9F8342}" type="presParOf" srcId="{3E2B7D84-0AC0-4467-AE96-75A85A9FE3FF}" destId="{1E9ABE9B-AAAA-44CB-9F7D-C7271E11FDFB}" srcOrd="1" destOrd="0" presId="urn:microsoft.com/office/officeart/2005/8/layout/hList9"/>
    <dgm:cxn modelId="{F230327E-37C0-4381-9671-43D5BAE72460}" type="presParOf" srcId="{1E9ABE9B-AAAA-44CB-9F7D-C7271E11FDFB}" destId="{4B8087CA-4086-4E26-9D04-FA7BBD0F845C}" srcOrd="0" destOrd="0" presId="urn:microsoft.com/office/officeart/2005/8/layout/hList9"/>
    <dgm:cxn modelId="{B087D1CC-A3AA-4ABE-B4AD-02EFDCE92D5D}" type="presParOf" srcId="{1E9ABE9B-AAAA-44CB-9F7D-C7271E11FDFB}" destId="{EE2C26BE-2C68-4A90-AABB-8C56B4BB3550}" srcOrd="1" destOrd="0" presId="urn:microsoft.com/office/officeart/2005/8/layout/hList9"/>
    <dgm:cxn modelId="{6FF94957-6388-4C20-881C-84C588A571AD}" type="presParOf" srcId="{D46519A1-6698-44DD-B1B7-32F9ECFACA71}" destId="{8971A4D1-B875-4533-96EB-2D7876F5388D}" srcOrd="7" destOrd="0" presId="urn:microsoft.com/office/officeart/2005/8/layout/hList9"/>
    <dgm:cxn modelId="{AFA3E68F-3724-4B3D-B160-23315A8C6B3F}" type="presParOf" srcId="{D46519A1-6698-44DD-B1B7-32F9ECFACA71}" destId="{3CED3E14-9741-45D0-9747-33D331D7CD35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901CEA-5184-44C5-A285-525644D63F03}">
      <dsp:nvSpPr>
        <dsp:cNvPr id="0" name=""/>
        <dsp:cNvSpPr/>
      </dsp:nvSpPr>
      <dsp:spPr>
        <a:xfrm>
          <a:off x="0" y="164649"/>
          <a:ext cx="2732413" cy="16394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immediately accessible and highly discoverable</a:t>
          </a:r>
          <a:endParaRPr lang="hu-HU" sz="2400" kern="1200" dirty="0"/>
        </a:p>
      </dsp:txBody>
      <dsp:txXfrm>
        <a:off x="0" y="164649"/>
        <a:ext cx="2732413" cy="1639448"/>
      </dsp:txXfrm>
    </dsp:sp>
    <dsp:sp modelId="{A0F2DADB-65BA-411A-AB1E-CEFDBC4202AF}">
      <dsp:nvSpPr>
        <dsp:cNvPr id="0" name=""/>
        <dsp:cNvSpPr/>
      </dsp:nvSpPr>
      <dsp:spPr>
        <a:xfrm>
          <a:off x="3005654" y="164649"/>
          <a:ext cx="2732413" cy="16394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cited more than non-OA</a:t>
          </a:r>
          <a:r>
            <a:rPr lang="hu-HU" sz="2400" kern="1200" dirty="0"/>
            <a:t> </a:t>
          </a:r>
          <a:r>
            <a:rPr lang="en-US" sz="2400" kern="1200" dirty="0"/>
            <a:t>articles</a:t>
          </a:r>
          <a:endParaRPr lang="hu-HU" sz="2400" kern="1200" dirty="0"/>
        </a:p>
      </dsp:txBody>
      <dsp:txXfrm>
        <a:off x="3005654" y="164649"/>
        <a:ext cx="2732413" cy="1639448"/>
      </dsp:txXfrm>
    </dsp:sp>
    <dsp:sp modelId="{03D059D1-35D0-4648-8B0D-B14A245DE1F1}">
      <dsp:nvSpPr>
        <dsp:cNvPr id="0" name=""/>
        <dsp:cNvSpPr/>
      </dsp:nvSpPr>
      <dsp:spPr>
        <a:xfrm>
          <a:off x="6011309" y="164649"/>
          <a:ext cx="2732413" cy="163944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downloaded more often</a:t>
          </a:r>
          <a:endParaRPr lang="hu-HU" sz="2400" kern="1200" dirty="0"/>
        </a:p>
      </dsp:txBody>
      <dsp:txXfrm>
        <a:off x="6011309" y="164649"/>
        <a:ext cx="2732413" cy="1639448"/>
      </dsp:txXfrm>
    </dsp:sp>
    <dsp:sp modelId="{14626D6E-D635-458A-9A8B-A2BA7A2F5AA0}">
      <dsp:nvSpPr>
        <dsp:cNvPr id="0" name=""/>
        <dsp:cNvSpPr/>
      </dsp:nvSpPr>
      <dsp:spPr>
        <a:xfrm>
          <a:off x="1502827" y="2077339"/>
          <a:ext cx="2732413" cy="16394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/>
            <a:t>a</a:t>
          </a:r>
          <a:r>
            <a:rPr lang="en-US" sz="2400" kern="1200" dirty="0" err="1"/>
            <a:t>ttract</a:t>
          </a:r>
          <a:r>
            <a:rPr lang="en-US" sz="2400" kern="1200" dirty="0"/>
            <a:t> more attention</a:t>
          </a:r>
          <a:endParaRPr lang="hu-HU" sz="2400" kern="1200" dirty="0"/>
        </a:p>
      </dsp:txBody>
      <dsp:txXfrm>
        <a:off x="1502827" y="2077339"/>
        <a:ext cx="2732413" cy="1639448"/>
      </dsp:txXfrm>
    </dsp:sp>
    <dsp:sp modelId="{51B9E388-D412-4CCF-8BB9-48D847551128}">
      <dsp:nvSpPr>
        <dsp:cNvPr id="0" name=""/>
        <dsp:cNvSpPr/>
      </dsp:nvSpPr>
      <dsp:spPr>
        <a:xfrm>
          <a:off x="4508482" y="2077339"/>
          <a:ext cx="2732413" cy="163944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err="1"/>
            <a:t>editorial</a:t>
          </a:r>
          <a:r>
            <a:rPr lang="hu-HU" sz="2400" kern="1200" dirty="0"/>
            <a:t> </a:t>
          </a:r>
          <a:r>
            <a:rPr lang="hu-HU" sz="2400" kern="1200" dirty="0" err="1"/>
            <a:t>rigour</a:t>
          </a:r>
          <a:r>
            <a:rPr lang="hu-HU" sz="2400" kern="1200" dirty="0"/>
            <a:t> </a:t>
          </a:r>
          <a:r>
            <a:rPr lang="hu-HU" sz="2400" kern="1200"/>
            <a:t>is the same </a:t>
          </a:r>
          <a:r>
            <a:rPr lang="hu-HU" sz="2400" kern="1200" dirty="0" err="1"/>
            <a:t>or</a:t>
          </a:r>
          <a:r>
            <a:rPr lang="hu-HU" sz="2400" kern="1200" dirty="0"/>
            <a:t> </a:t>
          </a:r>
          <a:r>
            <a:rPr lang="hu-HU" sz="2400" kern="1200" err="1"/>
            <a:t>even</a:t>
          </a:r>
          <a:r>
            <a:rPr lang="hu-HU" sz="2400" kern="1200"/>
            <a:t> greater </a:t>
          </a:r>
          <a:r>
            <a:rPr lang="hu-HU" sz="2400" kern="1200" dirty="0" err="1"/>
            <a:t>than</a:t>
          </a:r>
          <a:r>
            <a:rPr lang="hu-HU" sz="2400" kern="1200" dirty="0"/>
            <a:t> in non-OA </a:t>
          </a:r>
          <a:r>
            <a:rPr lang="hu-HU" sz="2400" kern="1200" dirty="0" err="1"/>
            <a:t>publishing</a:t>
          </a:r>
          <a:endParaRPr lang="hu-HU" sz="2400" kern="1200" dirty="0"/>
        </a:p>
      </dsp:txBody>
      <dsp:txXfrm>
        <a:off x="4508482" y="2077339"/>
        <a:ext cx="2732413" cy="16394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A4C632-B9BB-4AEA-B981-D7AB13B60B69}">
      <dsp:nvSpPr>
        <dsp:cNvPr id="0" name=""/>
        <dsp:cNvSpPr/>
      </dsp:nvSpPr>
      <dsp:spPr>
        <a:xfrm>
          <a:off x="0" y="916729"/>
          <a:ext cx="1010575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969B2C-AD9E-477A-BC3C-7D894C4AD1FC}">
      <dsp:nvSpPr>
        <dsp:cNvPr id="0" name=""/>
        <dsp:cNvSpPr/>
      </dsp:nvSpPr>
      <dsp:spPr>
        <a:xfrm>
          <a:off x="253037" y="62468"/>
          <a:ext cx="9000000" cy="103090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381" tIns="0" rIns="267381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The author or a co-author should be affiliated with PPCU</a:t>
          </a:r>
          <a:endParaRPr lang="hu-HU" sz="2100" kern="1200" dirty="0"/>
        </a:p>
      </dsp:txBody>
      <dsp:txXfrm>
        <a:off x="303362" y="112793"/>
        <a:ext cx="8899350" cy="930258"/>
      </dsp:txXfrm>
    </dsp:sp>
    <dsp:sp modelId="{881A0F41-ADF2-4097-8D21-623D77F1CCAC}">
      <dsp:nvSpPr>
        <dsp:cNvPr id="0" name=""/>
        <dsp:cNvSpPr/>
      </dsp:nvSpPr>
      <dsp:spPr>
        <a:xfrm>
          <a:off x="0" y="2226135"/>
          <a:ext cx="1010575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C51E8C-7983-422F-A97D-19958377DD6E}">
      <dsp:nvSpPr>
        <dsp:cNvPr id="0" name=""/>
        <dsp:cNvSpPr/>
      </dsp:nvSpPr>
      <dsp:spPr>
        <a:xfrm>
          <a:off x="250097" y="1393849"/>
          <a:ext cx="9000000" cy="103090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381" tIns="0" rIns="267381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/>
            <a:t>The </a:t>
          </a:r>
          <a:r>
            <a:rPr lang="en-US" sz="2100" kern="1200"/>
            <a:t>affiliated </a:t>
          </a:r>
          <a:r>
            <a:rPr lang="en-US" sz="2100" kern="1200" dirty="0"/>
            <a:t>author must be the corresponding author</a:t>
          </a:r>
          <a:endParaRPr lang="hu-HU" sz="2100" kern="1200" dirty="0"/>
        </a:p>
      </dsp:txBody>
      <dsp:txXfrm>
        <a:off x="300422" y="1444174"/>
        <a:ext cx="8899350" cy="930258"/>
      </dsp:txXfrm>
    </dsp:sp>
    <dsp:sp modelId="{55D6E235-641B-42AB-8293-C5D9F3856B46}">
      <dsp:nvSpPr>
        <dsp:cNvPr id="0" name=""/>
        <dsp:cNvSpPr/>
      </dsp:nvSpPr>
      <dsp:spPr>
        <a:xfrm>
          <a:off x="0" y="3589684"/>
          <a:ext cx="1010575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466C41-9BC0-454D-BC52-90CEEFDA9473}">
      <dsp:nvSpPr>
        <dsp:cNvPr id="0" name=""/>
        <dsp:cNvSpPr/>
      </dsp:nvSpPr>
      <dsp:spPr>
        <a:xfrm>
          <a:off x="285942" y="2805541"/>
          <a:ext cx="9000000" cy="103090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381" tIns="0" rIns="267381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/>
            <a:t>Other requirements that might </a:t>
          </a:r>
          <a:r>
            <a:rPr lang="hu-HU" sz="2100" kern="1200"/>
            <a:t>vary</a:t>
          </a:r>
          <a:r>
            <a:rPr lang="en-GB" sz="2100" kern="1200"/>
            <a:t> </a:t>
          </a:r>
          <a:r>
            <a:rPr lang="hu-HU" sz="2100" kern="1200"/>
            <a:t>between</a:t>
          </a:r>
          <a:r>
            <a:rPr lang="en-GB" sz="2100" kern="1200"/>
            <a:t> journals and publishers – check their EIS descriptions for these</a:t>
          </a:r>
          <a:endParaRPr lang="hu-HU" sz="2100" kern="1200" dirty="0"/>
        </a:p>
      </dsp:txBody>
      <dsp:txXfrm>
        <a:off x="336267" y="2855866"/>
        <a:ext cx="8899350" cy="9302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948E13-F6EA-42EC-A017-5F548AF29553}">
      <dsp:nvSpPr>
        <dsp:cNvPr id="0" name=""/>
        <dsp:cNvSpPr/>
      </dsp:nvSpPr>
      <dsp:spPr>
        <a:xfrm>
          <a:off x="651978" y="748"/>
          <a:ext cx="2976262" cy="74719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sunrise" dir="t"/>
        </a:scene3d>
        <a:sp3d contourW="19050" prstMaterial="clear">
          <a:bevelT w="88900" h="203200" prst="coolSlant"/>
          <a:bevelB w="165100" h="254000" prst="artDeco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>
              <a:hlinkClick xmlns:r="http://schemas.openxmlformats.org/officeDocument/2006/relationships" r:id="rId1"/>
            </a:rPr>
            <a:t>Akadémiai Kiadó </a:t>
          </a:r>
          <a:endParaRPr lang="hu-HU" sz="2400" kern="1200" dirty="0"/>
        </a:p>
      </dsp:txBody>
      <dsp:txXfrm>
        <a:off x="1025578" y="748"/>
        <a:ext cx="2229063" cy="747199"/>
      </dsp:txXfrm>
    </dsp:sp>
    <dsp:sp modelId="{3342AEFF-8814-4108-8BF7-9DC438B298E5}">
      <dsp:nvSpPr>
        <dsp:cNvPr id="0" name=""/>
        <dsp:cNvSpPr/>
      </dsp:nvSpPr>
      <dsp:spPr>
        <a:xfrm>
          <a:off x="604680" y="852555"/>
          <a:ext cx="2976262" cy="74719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sunrise" dir="t"/>
        </a:scene3d>
        <a:sp3d contourW="19050" prstMaterial="clear">
          <a:bevelT w="88900" h="203200" prst="coolSlant"/>
          <a:bevelB w="165100" h="254000" prst="artDeco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>
              <a:hlinkClick xmlns:r="http://schemas.openxmlformats.org/officeDocument/2006/relationships" r:id="rId1"/>
            </a:rPr>
            <a:t>Cambridge UP</a:t>
          </a:r>
          <a:endParaRPr lang="hu-HU" sz="2400" kern="1200" dirty="0"/>
        </a:p>
      </dsp:txBody>
      <dsp:txXfrm>
        <a:off x="978280" y="852555"/>
        <a:ext cx="2229063" cy="747199"/>
      </dsp:txXfrm>
    </dsp:sp>
    <dsp:sp modelId="{6263472A-E4E4-4378-8205-8BE2FA166982}">
      <dsp:nvSpPr>
        <dsp:cNvPr id="0" name=""/>
        <dsp:cNvSpPr/>
      </dsp:nvSpPr>
      <dsp:spPr>
        <a:xfrm>
          <a:off x="604680" y="1704362"/>
          <a:ext cx="2976262" cy="74719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sunrise" dir="t"/>
        </a:scene3d>
        <a:sp3d contourW="19050" prstMaterial="clear">
          <a:bevelT w="88900" h="203200" prst="coolSlant"/>
          <a:bevelB w="165100" h="254000" prst="artDeco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>
              <a:hlinkClick xmlns:r="http://schemas.openxmlformats.org/officeDocument/2006/relationships" r:id="rId1"/>
            </a:rPr>
            <a:t>De </a:t>
          </a:r>
          <a:r>
            <a:rPr lang="hu-HU" sz="2400" kern="1200" dirty="0" err="1">
              <a:hlinkClick xmlns:r="http://schemas.openxmlformats.org/officeDocument/2006/relationships" r:id="rId1"/>
            </a:rPr>
            <a:t>Gruyter</a:t>
          </a:r>
          <a:endParaRPr lang="hu-HU" sz="2400" kern="1200" dirty="0"/>
        </a:p>
      </dsp:txBody>
      <dsp:txXfrm>
        <a:off x="978280" y="1704362"/>
        <a:ext cx="2229063" cy="747199"/>
      </dsp:txXfrm>
    </dsp:sp>
    <dsp:sp modelId="{59C21095-C231-4670-9D7D-C6CD857C79B4}">
      <dsp:nvSpPr>
        <dsp:cNvPr id="0" name=""/>
        <dsp:cNvSpPr/>
      </dsp:nvSpPr>
      <dsp:spPr>
        <a:xfrm>
          <a:off x="604680" y="2556169"/>
          <a:ext cx="2976262" cy="74719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sunrise" dir="t"/>
        </a:scene3d>
        <a:sp3d contourW="19050" prstMaterial="clear">
          <a:bevelT w="88900" h="203200" prst="coolSlant"/>
          <a:bevelB w="165100" h="254000" prst="artDeco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>
              <a:hlinkClick xmlns:r="http://schemas.openxmlformats.org/officeDocument/2006/relationships" r:id="rId1"/>
            </a:rPr>
            <a:t>Elsevier (Science Direct</a:t>
          </a:r>
          <a:r>
            <a:rPr lang="hu-HU" sz="2400" kern="1200"/>
            <a:t>)</a:t>
          </a:r>
        </a:p>
      </dsp:txBody>
      <dsp:txXfrm>
        <a:off x="978280" y="2556169"/>
        <a:ext cx="2229063" cy="7471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E9617A-2A49-4039-8C23-948167E374B3}">
      <dsp:nvSpPr>
        <dsp:cNvPr id="0" name=""/>
        <dsp:cNvSpPr/>
      </dsp:nvSpPr>
      <dsp:spPr>
        <a:xfrm>
          <a:off x="3585" y="219866"/>
          <a:ext cx="2183219" cy="873287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dirty="0">
              <a:hlinkClick xmlns:r="http://schemas.openxmlformats.org/officeDocument/2006/relationships" r:id="rId1"/>
            </a:rPr>
            <a:t>IEEE</a:t>
          </a:r>
          <a:endParaRPr lang="hu-HU" sz="2700" kern="1200" dirty="0"/>
        </a:p>
      </dsp:txBody>
      <dsp:txXfrm>
        <a:off x="440229" y="219866"/>
        <a:ext cx="1309932" cy="873287"/>
      </dsp:txXfrm>
    </dsp:sp>
    <dsp:sp modelId="{276D86DF-120E-461C-8F0B-80BA5886421B}">
      <dsp:nvSpPr>
        <dsp:cNvPr id="0" name=""/>
        <dsp:cNvSpPr/>
      </dsp:nvSpPr>
      <dsp:spPr>
        <a:xfrm>
          <a:off x="3585" y="1215414"/>
          <a:ext cx="2183219" cy="873287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dirty="0">
              <a:hlinkClick xmlns:r="http://schemas.openxmlformats.org/officeDocument/2006/relationships" r:id="rId1"/>
            </a:rPr>
            <a:t>Springer</a:t>
          </a:r>
          <a:endParaRPr lang="hu-HU" sz="2700" kern="1200" dirty="0"/>
        </a:p>
      </dsp:txBody>
      <dsp:txXfrm>
        <a:off x="440229" y="1215414"/>
        <a:ext cx="1309932" cy="873287"/>
      </dsp:txXfrm>
    </dsp:sp>
    <dsp:sp modelId="{0C7DE47B-0980-4583-B10E-455BC20D90DE}">
      <dsp:nvSpPr>
        <dsp:cNvPr id="0" name=""/>
        <dsp:cNvSpPr/>
      </dsp:nvSpPr>
      <dsp:spPr>
        <a:xfrm>
          <a:off x="1902986" y="1289644"/>
          <a:ext cx="2372165" cy="724828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/>
            <a:t>Springer – Nature</a:t>
          </a:r>
        </a:p>
      </dsp:txBody>
      <dsp:txXfrm>
        <a:off x="2265400" y="1289644"/>
        <a:ext cx="1647337" cy="724828"/>
      </dsp:txXfrm>
    </dsp:sp>
    <dsp:sp modelId="{F5094BD5-F93E-40C3-89D9-2CC565212C09}">
      <dsp:nvSpPr>
        <dsp:cNvPr id="0" name=""/>
        <dsp:cNvSpPr/>
      </dsp:nvSpPr>
      <dsp:spPr>
        <a:xfrm>
          <a:off x="4021462" y="1289644"/>
          <a:ext cx="1812072" cy="724828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err="1"/>
            <a:t>Title</a:t>
          </a:r>
          <a:r>
            <a:rPr lang="hu-HU" sz="1400" kern="1200" dirty="0"/>
            <a:t> </a:t>
          </a:r>
          <a:r>
            <a:rPr lang="hu-HU" sz="1400" kern="1200" dirty="0" err="1"/>
            <a:t>list</a:t>
          </a:r>
          <a:r>
            <a:rPr lang="hu-HU" sz="1400" kern="1200" dirty="0"/>
            <a:t> – </a:t>
          </a:r>
          <a:r>
            <a:rPr lang="hu-HU" sz="1400" kern="1200" dirty="0" err="1"/>
            <a:t>new</a:t>
          </a:r>
          <a:r>
            <a:rPr lang="hu-HU" sz="1400" kern="1200" dirty="0"/>
            <a:t> </a:t>
          </a:r>
          <a:r>
            <a:rPr lang="hu-HU" sz="1400" kern="1200" dirty="0">
              <a:hlinkClick xmlns:r="http://schemas.openxmlformats.org/officeDocument/2006/relationships" r:id="rId2"/>
            </a:rPr>
            <a:t>Springer </a:t>
          </a:r>
          <a:r>
            <a:rPr lang="hu-HU" sz="1400" kern="1200" dirty="0" err="1">
              <a:hlinkClick xmlns:r="http://schemas.openxmlformats.org/officeDocument/2006/relationships" r:id="rId2"/>
            </a:rPr>
            <a:t>Nature</a:t>
          </a:r>
          <a:endParaRPr lang="hu-HU" sz="1400" kern="1200" dirty="0"/>
        </a:p>
      </dsp:txBody>
      <dsp:txXfrm>
        <a:off x="4383876" y="1289644"/>
        <a:ext cx="1087244" cy="724828"/>
      </dsp:txXfrm>
    </dsp:sp>
    <dsp:sp modelId="{AB54A8B8-B690-422B-8305-FA05CD0A2F22}">
      <dsp:nvSpPr>
        <dsp:cNvPr id="0" name=""/>
        <dsp:cNvSpPr/>
      </dsp:nvSpPr>
      <dsp:spPr>
        <a:xfrm>
          <a:off x="3585" y="2210962"/>
          <a:ext cx="2183219" cy="873287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dirty="0" err="1">
              <a:hlinkClick xmlns:r="http://schemas.openxmlformats.org/officeDocument/2006/relationships" r:id="rId1"/>
            </a:rPr>
            <a:t>Wiley</a:t>
          </a:r>
          <a:endParaRPr lang="hu-HU" sz="2700" kern="1200" dirty="0"/>
        </a:p>
      </dsp:txBody>
      <dsp:txXfrm>
        <a:off x="440229" y="2210962"/>
        <a:ext cx="1309932" cy="8732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300DC-D0A3-453F-94A5-32C68FFAE1BE}">
      <dsp:nvSpPr>
        <dsp:cNvPr id="0" name=""/>
        <dsp:cNvSpPr/>
      </dsp:nvSpPr>
      <dsp:spPr>
        <a:xfrm>
          <a:off x="668226" y="0"/>
          <a:ext cx="7573235" cy="123952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A49678-FEAF-4054-A98D-24E58BAE898A}">
      <dsp:nvSpPr>
        <dsp:cNvPr id="0" name=""/>
        <dsp:cNvSpPr/>
      </dsp:nvSpPr>
      <dsp:spPr>
        <a:xfrm>
          <a:off x="165751" y="371856"/>
          <a:ext cx="2672906" cy="49580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err="1"/>
            <a:t>Publishers</a:t>
          </a:r>
          <a:endParaRPr lang="hu-HU" sz="2100" kern="1200" dirty="0"/>
        </a:p>
      </dsp:txBody>
      <dsp:txXfrm>
        <a:off x="189954" y="396059"/>
        <a:ext cx="2624500" cy="447402"/>
      </dsp:txXfrm>
    </dsp:sp>
    <dsp:sp modelId="{6ACFAAA9-8517-44C9-95E5-46749CBCDD0D}">
      <dsp:nvSpPr>
        <dsp:cNvPr id="0" name=""/>
        <dsp:cNvSpPr/>
      </dsp:nvSpPr>
      <dsp:spPr>
        <a:xfrm>
          <a:off x="3118391" y="371856"/>
          <a:ext cx="2672906" cy="49580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/>
            <a:t>EIS</a:t>
          </a:r>
        </a:p>
      </dsp:txBody>
      <dsp:txXfrm>
        <a:off x="3142594" y="396059"/>
        <a:ext cx="2624500" cy="447402"/>
      </dsp:txXfrm>
    </dsp:sp>
    <dsp:sp modelId="{52585440-F441-4384-A286-47D5BA6D4A3C}">
      <dsp:nvSpPr>
        <dsp:cNvPr id="0" name=""/>
        <dsp:cNvSpPr/>
      </dsp:nvSpPr>
      <dsp:spPr>
        <a:xfrm>
          <a:off x="6071030" y="371856"/>
          <a:ext cx="2672906" cy="49580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/>
            <a:t>PPCU</a:t>
          </a:r>
        </a:p>
      </dsp:txBody>
      <dsp:txXfrm>
        <a:off x="6095233" y="396059"/>
        <a:ext cx="2624500" cy="4474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DBFEDF-E322-402F-8D16-CF0D476B7210}">
      <dsp:nvSpPr>
        <dsp:cNvPr id="0" name=""/>
        <dsp:cNvSpPr/>
      </dsp:nvSpPr>
      <dsp:spPr>
        <a:xfrm>
          <a:off x="0" y="3806304"/>
          <a:ext cx="8136759" cy="83272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kern="1200" dirty="0" err="1">
              <a:hlinkClick xmlns:r="http://schemas.openxmlformats.org/officeDocument/2006/relationships" r:id="rId1"/>
            </a:rPr>
            <a:t>Journals</a:t>
          </a:r>
          <a:r>
            <a:rPr lang="hu-HU" sz="3000" kern="1200" dirty="0">
              <a:hlinkClick xmlns:r="http://schemas.openxmlformats.org/officeDocument/2006/relationships" r:id="rId1"/>
            </a:rPr>
            <a:t> </a:t>
          </a:r>
          <a:r>
            <a:rPr lang="hu-HU" sz="3000" kern="1200" dirty="0" err="1">
              <a:hlinkClick xmlns:r="http://schemas.openxmlformats.org/officeDocument/2006/relationships" r:id="rId1"/>
            </a:rPr>
            <a:t>author</a:t>
          </a:r>
          <a:r>
            <a:rPr lang="hu-HU" sz="3000" kern="1200" dirty="0">
              <a:hlinkClick xmlns:r="http://schemas.openxmlformats.org/officeDocument/2006/relationships" r:id="rId1"/>
            </a:rPr>
            <a:t> </a:t>
          </a:r>
          <a:r>
            <a:rPr lang="hu-HU" sz="3000" kern="1200" dirty="0" err="1">
              <a:hlinkClick xmlns:r="http://schemas.openxmlformats.org/officeDocument/2006/relationships" r:id="rId1"/>
            </a:rPr>
            <a:t>page</a:t>
          </a:r>
          <a:r>
            <a:rPr lang="hu-HU" sz="3000" kern="1200" dirty="0"/>
            <a:t> - CUP</a:t>
          </a:r>
        </a:p>
      </dsp:txBody>
      <dsp:txXfrm>
        <a:off x="0" y="3806304"/>
        <a:ext cx="8136759" cy="832726"/>
      </dsp:txXfrm>
    </dsp:sp>
    <dsp:sp modelId="{5550A12F-EFF5-4425-B51E-A48AD515F162}">
      <dsp:nvSpPr>
        <dsp:cNvPr id="0" name=""/>
        <dsp:cNvSpPr/>
      </dsp:nvSpPr>
      <dsp:spPr>
        <a:xfrm rot="10800000">
          <a:off x="0" y="2538062"/>
          <a:ext cx="8136759" cy="1280733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kern="1200" dirty="0" err="1"/>
            <a:t>Example</a:t>
          </a:r>
          <a:r>
            <a:rPr lang="hu-HU" sz="3000" kern="1200" dirty="0"/>
            <a:t>: </a:t>
          </a:r>
          <a:r>
            <a:rPr lang="hu-HU" sz="3000" b="1" kern="1200" dirty="0" err="1"/>
            <a:t>Language</a:t>
          </a:r>
          <a:r>
            <a:rPr lang="hu-HU" sz="3000" b="1" kern="1200" dirty="0"/>
            <a:t> </a:t>
          </a:r>
          <a:r>
            <a:rPr lang="hu-HU" sz="3000" b="1" kern="1200" dirty="0" err="1"/>
            <a:t>Teaching</a:t>
          </a:r>
          <a:r>
            <a:rPr lang="hu-HU" sz="3000" b="1" kern="1200" dirty="0"/>
            <a:t> CUP</a:t>
          </a:r>
          <a:endParaRPr lang="hu-HU" sz="3000" kern="1200" dirty="0"/>
        </a:p>
      </dsp:txBody>
      <dsp:txXfrm rot="10800000">
        <a:off x="0" y="2538062"/>
        <a:ext cx="8136759" cy="832182"/>
      </dsp:txXfrm>
    </dsp:sp>
    <dsp:sp modelId="{F6B89012-3B2E-4321-8452-ADAAC03C50AC}">
      <dsp:nvSpPr>
        <dsp:cNvPr id="0" name=""/>
        <dsp:cNvSpPr/>
      </dsp:nvSpPr>
      <dsp:spPr>
        <a:xfrm rot="10800000">
          <a:off x="0" y="1269820"/>
          <a:ext cx="8136759" cy="1280733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kern="1200" dirty="0" err="1"/>
            <a:t>Subject</a:t>
          </a:r>
          <a:r>
            <a:rPr lang="hu-HU" sz="3000" kern="1200" dirty="0"/>
            <a:t> </a:t>
          </a:r>
          <a:r>
            <a:rPr lang="hu-HU" sz="3000" kern="1200" dirty="0" err="1"/>
            <a:t>area</a:t>
          </a:r>
          <a:r>
            <a:rPr lang="hu-HU" sz="3000" kern="1200" dirty="0"/>
            <a:t>: </a:t>
          </a:r>
          <a:r>
            <a:rPr lang="hu-HU" sz="3000" kern="1200" dirty="0" err="1"/>
            <a:t>Language</a:t>
          </a:r>
          <a:r>
            <a:rPr lang="hu-HU" sz="3000" kern="1200" dirty="0"/>
            <a:t> and </a:t>
          </a:r>
          <a:r>
            <a:rPr lang="hu-HU" sz="3000" kern="1200" dirty="0" err="1"/>
            <a:t>Linguistics</a:t>
          </a:r>
          <a:endParaRPr lang="hu-HU" sz="3000" kern="1200" dirty="0"/>
        </a:p>
      </dsp:txBody>
      <dsp:txXfrm rot="10800000">
        <a:off x="0" y="1269820"/>
        <a:ext cx="8136759" cy="832182"/>
      </dsp:txXfrm>
    </dsp:sp>
    <dsp:sp modelId="{09EF2A88-8D71-447C-945E-2A4FB57EBD01}">
      <dsp:nvSpPr>
        <dsp:cNvPr id="0" name=""/>
        <dsp:cNvSpPr/>
      </dsp:nvSpPr>
      <dsp:spPr>
        <a:xfrm rot="10800000">
          <a:off x="0" y="1577"/>
          <a:ext cx="8136759" cy="1280733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b="1" kern="1200" dirty="0" err="1">
              <a:hlinkClick xmlns:r="http://schemas.openxmlformats.org/officeDocument/2006/relationships" r:id="rId2"/>
            </a:rPr>
            <a:t>Scimago</a:t>
          </a:r>
          <a:r>
            <a:rPr lang="hu-HU" sz="3000" b="1" kern="1200" dirty="0">
              <a:hlinkClick xmlns:r="http://schemas.openxmlformats.org/officeDocument/2006/relationships" r:id="rId2"/>
            </a:rPr>
            <a:t> Journal &amp; Country </a:t>
          </a:r>
          <a:r>
            <a:rPr lang="hu-HU" sz="3000" b="1" kern="1200" dirty="0" err="1">
              <a:hlinkClick xmlns:r="http://schemas.openxmlformats.org/officeDocument/2006/relationships" r:id="rId2"/>
            </a:rPr>
            <a:t>Rank</a:t>
          </a:r>
          <a:endParaRPr lang="hu-HU" sz="3000" kern="1200" dirty="0"/>
        </a:p>
      </dsp:txBody>
      <dsp:txXfrm rot="10800000">
        <a:off x="0" y="1577"/>
        <a:ext cx="8136759" cy="8321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9CCFD0-79B2-480A-BC3D-C2320D11C5BF}">
      <dsp:nvSpPr>
        <dsp:cNvPr id="0" name=""/>
        <dsp:cNvSpPr/>
      </dsp:nvSpPr>
      <dsp:spPr>
        <a:xfrm>
          <a:off x="1503402" y="1540381"/>
          <a:ext cx="2815578" cy="1877990"/>
        </a:xfrm>
        <a:prstGeom prst="rect">
          <a:avLst/>
        </a:prstGeom>
        <a:gradFill rotWithShape="1">
          <a:gsLst>
            <a:gs pos="0">
              <a:schemeClr val="accent5">
                <a:tint val="96000"/>
                <a:lumMod val="100000"/>
              </a:schemeClr>
            </a:gs>
            <a:gs pos="78000">
              <a:schemeClr val="accent5"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hlinkClick xmlns:r="http://schemas.openxmlformats.org/officeDocument/2006/relationships" r:id="rId1"/>
            </a:rPr>
            <a:t>Full</a:t>
          </a:r>
          <a:r>
            <a:rPr lang="hu-HU" sz="2400" kern="1200" dirty="0" smtClean="0">
              <a:hlinkClick xmlns:r="http://schemas.openxmlformats.org/officeDocument/2006/relationships" r:id="rId1"/>
            </a:rPr>
            <a:t>y OA</a:t>
          </a:r>
          <a:endParaRPr lang="hu-HU" sz="2400" kern="1200" dirty="0"/>
        </a:p>
      </dsp:txBody>
      <dsp:txXfrm>
        <a:off x="1953894" y="1540381"/>
        <a:ext cx="2365085" cy="1877990"/>
      </dsp:txXfrm>
    </dsp:sp>
    <dsp:sp modelId="{B48DE1FC-C283-4D9E-B2F3-3EF098CD7830}">
      <dsp:nvSpPr>
        <dsp:cNvPr id="0" name=""/>
        <dsp:cNvSpPr/>
      </dsp:nvSpPr>
      <dsp:spPr>
        <a:xfrm>
          <a:off x="32928" y="810339"/>
          <a:ext cx="1877052" cy="1877052"/>
        </a:xfrm>
        <a:prstGeom prst="ellips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hlinkClick xmlns:r="http://schemas.openxmlformats.org/officeDocument/2006/relationships" r:id="rId2"/>
            </a:rPr>
            <a:t>GOLD </a:t>
          </a:r>
          <a:r>
            <a:rPr lang="hu-HU" sz="2400" b="1" kern="1200" dirty="0">
              <a:hlinkClick xmlns:r="http://schemas.openxmlformats.org/officeDocument/2006/relationships" r:id="rId2"/>
            </a:rPr>
            <a:t>OA</a:t>
          </a:r>
          <a:endParaRPr lang="hu-HU" sz="2400" kern="1200" dirty="0"/>
        </a:p>
      </dsp:txBody>
      <dsp:txXfrm>
        <a:off x="307816" y="1085227"/>
        <a:ext cx="1327276" cy="1327276"/>
      </dsp:txXfrm>
    </dsp:sp>
    <dsp:sp modelId="{4B8087CA-4086-4E26-9D04-FA7BBD0F845C}">
      <dsp:nvSpPr>
        <dsp:cNvPr id="0" name=""/>
        <dsp:cNvSpPr/>
      </dsp:nvSpPr>
      <dsp:spPr>
        <a:xfrm>
          <a:off x="6196032" y="1540381"/>
          <a:ext cx="2815578" cy="1877990"/>
        </a:xfrm>
        <a:prstGeom prst="rect">
          <a:avLst/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err="1" smtClean="0">
              <a:solidFill>
                <a:schemeClr val="tx2">
                  <a:lumMod val="25000"/>
                </a:schemeClr>
              </a:solidFill>
            </a:rPr>
            <a:t>Hybrid</a:t>
          </a:r>
          <a:r>
            <a:rPr lang="hu-HU" sz="2200" kern="1200" dirty="0" smtClean="0">
              <a:solidFill>
                <a:schemeClr val="tx2">
                  <a:lumMod val="25000"/>
                </a:schemeClr>
              </a:solidFill>
            </a:rPr>
            <a:t> OA-</a:t>
          </a:r>
          <a:r>
            <a:rPr lang="hu-HU" sz="2200" kern="1200" dirty="0" err="1" smtClean="0">
              <a:solidFill>
                <a:schemeClr val="tx2">
                  <a:lumMod val="25000"/>
                </a:schemeClr>
              </a:solidFill>
            </a:rPr>
            <a:t>option</a:t>
          </a:r>
          <a:r>
            <a:rPr lang="hu-HU" sz="2200" kern="1200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hu-HU" sz="2200" kern="1200" dirty="0" err="1" smtClean="0">
              <a:solidFill>
                <a:schemeClr val="tx2">
                  <a:lumMod val="25000"/>
                </a:schemeClr>
              </a:solidFill>
            </a:rPr>
            <a:t>allows</a:t>
          </a:r>
          <a:r>
            <a:rPr lang="hu-HU" sz="2200" kern="1200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hu-HU" sz="2200" kern="1200" dirty="0" err="1" smtClean="0">
              <a:solidFill>
                <a:schemeClr val="tx2">
                  <a:lumMod val="25000"/>
                </a:schemeClr>
              </a:solidFill>
            </a:rPr>
            <a:t>you</a:t>
          </a:r>
          <a:r>
            <a:rPr lang="hu-HU" sz="2200" kern="1200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hu-HU" sz="2200" kern="1200" dirty="0" err="1" smtClean="0">
              <a:solidFill>
                <a:schemeClr val="tx2">
                  <a:lumMod val="25000"/>
                </a:schemeClr>
              </a:solidFill>
            </a:rPr>
            <a:t>to</a:t>
          </a:r>
          <a:r>
            <a:rPr lang="hu-HU" sz="2200" kern="1200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hu-HU" sz="2200" kern="1200" dirty="0" err="1" smtClean="0">
              <a:solidFill>
                <a:schemeClr val="tx2">
                  <a:lumMod val="25000"/>
                </a:schemeClr>
              </a:solidFill>
            </a:rPr>
            <a:t>publish</a:t>
          </a:r>
          <a:r>
            <a:rPr lang="hu-HU" sz="2200" kern="1200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hu-HU" sz="2200" kern="1200" dirty="0" err="1" smtClean="0">
              <a:solidFill>
                <a:schemeClr val="tx2">
                  <a:lumMod val="25000"/>
                </a:schemeClr>
              </a:solidFill>
            </a:rPr>
            <a:t>openly</a:t>
          </a:r>
          <a:r>
            <a:rPr lang="hu-HU" sz="2200" kern="1200" dirty="0" smtClean="0">
              <a:solidFill>
                <a:schemeClr val="tx2">
                  <a:lumMod val="25000"/>
                </a:schemeClr>
              </a:solidFill>
            </a:rPr>
            <a:t> in a </a:t>
          </a:r>
          <a:r>
            <a:rPr lang="hu-HU" sz="2200" kern="1200" dirty="0" err="1" smtClean="0">
              <a:solidFill>
                <a:schemeClr val="tx2">
                  <a:lumMod val="25000"/>
                </a:schemeClr>
              </a:solidFill>
            </a:rPr>
            <a:t>subscription-based</a:t>
          </a:r>
          <a:r>
            <a:rPr lang="hu-HU" sz="2200" kern="1200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hu-HU" sz="2200" kern="1200" dirty="0" err="1" smtClean="0">
              <a:solidFill>
                <a:schemeClr val="tx2">
                  <a:lumMod val="25000"/>
                </a:schemeClr>
              </a:solidFill>
            </a:rPr>
            <a:t>journal</a:t>
          </a:r>
          <a:endParaRPr lang="hu-HU" sz="2200" kern="1200" dirty="0">
            <a:solidFill>
              <a:schemeClr val="tx2">
                <a:lumMod val="25000"/>
              </a:schemeClr>
            </a:solidFill>
          </a:endParaRPr>
        </a:p>
      </dsp:txBody>
      <dsp:txXfrm>
        <a:off x="6646524" y="1540381"/>
        <a:ext cx="2365085" cy="1877990"/>
      </dsp:txXfrm>
    </dsp:sp>
    <dsp:sp modelId="{3CED3E14-9741-45D0-9747-33D331D7CD35}">
      <dsp:nvSpPr>
        <dsp:cNvPr id="0" name=""/>
        <dsp:cNvSpPr/>
      </dsp:nvSpPr>
      <dsp:spPr>
        <a:xfrm>
          <a:off x="4741707" y="789560"/>
          <a:ext cx="1877052" cy="1877052"/>
        </a:xfrm>
        <a:prstGeom prst="ellipse">
          <a:avLst/>
        </a:prstGeom>
        <a:gradFill rotWithShape="1">
          <a:gsLst>
            <a:gs pos="0">
              <a:schemeClr val="dk1">
                <a:tint val="65000"/>
                <a:lumMod val="110000"/>
              </a:schemeClr>
            </a:gs>
            <a:gs pos="88000">
              <a:schemeClr val="dk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>
          <a:bevelT/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hlinkClick xmlns:r="http://schemas.openxmlformats.org/officeDocument/2006/relationships" r:id="rId3"/>
            </a:rPr>
            <a:t>HYBRID </a:t>
          </a:r>
          <a:endParaRPr lang="hu-HU" sz="2400" kern="1200" dirty="0"/>
        </a:p>
      </dsp:txBody>
      <dsp:txXfrm>
        <a:off x="5016595" y="1064448"/>
        <a:ext cx="1327276" cy="1327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B8E5D-6A92-4834-967E-FD39E8B06F1E}" type="datetimeFigureOut">
              <a:rPr lang="hu-HU" smtClean="0"/>
              <a:t>2022. 03. 25.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2A7F1-C22E-47AB-837E-D3DF5FB0C4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2693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nature-research/open-access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nature-research/open-access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nature-research/open-access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 err="1"/>
              <a:t>Example</a:t>
            </a:r>
            <a:r>
              <a:rPr lang="hu-HU" b="1" dirty="0"/>
              <a:t>: </a:t>
            </a:r>
            <a:r>
              <a:rPr lang="hu-HU" b="1" dirty="0" err="1"/>
              <a:t>Nature</a:t>
            </a:r>
            <a:r>
              <a:rPr lang="hu-HU" b="1" dirty="0"/>
              <a:t>:</a:t>
            </a:r>
          </a:p>
          <a:p>
            <a:r>
              <a:rPr lang="en-US" b="1" dirty="0"/>
              <a:t>Open access at the Nature Portfolio</a:t>
            </a:r>
          </a:p>
          <a:p>
            <a:r>
              <a:rPr lang="en-US" b="1" i="1" dirty="0"/>
              <a:t>Nature </a:t>
            </a:r>
            <a:r>
              <a:rPr lang="en-US" b="1" dirty="0"/>
              <a:t>and the Nature research journals – now with immediate gold open access options for all primary research</a:t>
            </a:r>
          </a:p>
          <a:p>
            <a:r>
              <a:rPr lang="hu-HU" dirty="0">
                <a:hlinkClick r:id="rId3"/>
              </a:rPr>
              <a:t>https://www.nature.com/nature-research/open-access</a:t>
            </a:r>
            <a:r>
              <a:rPr lang="hu-HU" dirty="0"/>
              <a:t>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2A7F1-C22E-47AB-837E-D3DF5FB0C495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21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https://www.cambridge.org/core/services/open-research/open-access 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2A7F1-C22E-47AB-837E-D3DF5FB0C495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2784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 err="1"/>
              <a:t>Example</a:t>
            </a:r>
            <a:r>
              <a:rPr lang="hu-HU" b="1" dirty="0"/>
              <a:t>: </a:t>
            </a:r>
            <a:r>
              <a:rPr lang="hu-HU" b="1" dirty="0" err="1"/>
              <a:t>Nature</a:t>
            </a:r>
            <a:r>
              <a:rPr lang="hu-HU" b="1" dirty="0"/>
              <a:t>:</a:t>
            </a:r>
          </a:p>
          <a:p>
            <a:r>
              <a:rPr lang="en-US" b="1" dirty="0"/>
              <a:t>Open access at the Nature Portfolio</a:t>
            </a:r>
          </a:p>
          <a:p>
            <a:r>
              <a:rPr lang="en-US" b="1" i="1" dirty="0"/>
              <a:t>Nature </a:t>
            </a:r>
            <a:r>
              <a:rPr lang="en-US" b="1" dirty="0"/>
              <a:t>and the Nature research journals – now with immediate gold open access options for all primary research</a:t>
            </a:r>
          </a:p>
          <a:p>
            <a:r>
              <a:rPr lang="hu-HU" dirty="0">
                <a:hlinkClick r:id="rId3"/>
              </a:rPr>
              <a:t>https://www.nature.com/nature-research/open-access</a:t>
            </a:r>
            <a:r>
              <a:rPr lang="hu-HU" dirty="0"/>
              <a:t>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2A7F1-C22E-47AB-837E-D3DF5FB0C495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444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 err="1"/>
              <a:t>Example</a:t>
            </a:r>
            <a:r>
              <a:rPr lang="hu-HU" b="1" dirty="0"/>
              <a:t>: </a:t>
            </a:r>
            <a:r>
              <a:rPr lang="hu-HU" b="1" dirty="0" err="1"/>
              <a:t>Nature</a:t>
            </a:r>
            <a:r>
              <a:rPr lang="hu-HU" b="1" dirty="0"/>
              <a:t>:</a:t>
            </a:r>
          </a:p>
          <a:p>
            <a:r>
              <a:rPr lang="en-US" b="1" dirty="0"/>
              <a:t>Open access at the Nature Portfolio</a:t>
            </a:r>
          </a:p>
          <a:p>
            <a:r>
              <a:rPr lang="en-US" b="1" i="1" dirty="0"/>
              <a:t>Nature </a:t>
            </a:r>
            <a:r>
              <a:rPr lang="en-US" b="1" dirty="0"/>
              <a:t>and the Nature research journals – now with immediate gold open access options for all primary research</a:t>
            </a:r>
          </a:p>
          <a:p>
            <a:r>
              <a:rPr lang="hu-HU" dirty="0">
                <a:hlinkClick r:id="rId3"/>
              </a:rPr>
              <a:t>https://www.nature.com/nature-research/open-access</a:t>
            </a:r>
            <a:r>
              <a:rPr lang="hu-HU" dirty="0"/>
              <a:t>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2A7F1-C22E-47AB-837E-D3DF5FB0C495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5182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53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838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9611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01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044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298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837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86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06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5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22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60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23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47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03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64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55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isz.mtak.hu/index.php/e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cambridge.org/core/services/open-research/open-access/open-access-video-resources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isz.mtak.hu/index.php/en/open-access-english/open-access-agreement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eisz.mtak.hu/" TargetMode="External"/><Relationship Id="rId4" Type="http://schemas.openxmlformats.org/officeDocument/2006/relationships/hyperlink" Target="http://www.eisz.mtak.hu/index.php/en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access.nl/e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hyperlink" Target="http://www.eisz.mtak.hu/index.php/en" TargetMode="External"/><Relationship Id="rId4" Type="http://schemas.openxmlformats.org/officeDocument/2006/relationships/hyperlink" Target="http://legacy.earlham.edu/~peters/fos/brief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isz.mtak.hu/index.php/en" TargetMode="External"/><Relationship Id="rId2" Type="http://schemas.openxmlformats.org/officeDocument/2006/relationships/hyperlink" Target="http://eisz.mtak.hu/index.php/en/open-access-english/open-access-agreements/365-open-access-agreement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18" Type="http://schemas.openxmlformats.org/officeDocument/2006/relationships/hyperlink" Target="http://www.eisz.mtak.hu/index.php/en" TargetMode="Externa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hyperlink" Target="https://www.cambridge.org/core/services/open-research/open-access" TargetMode="External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3876" y="1348244"/>
            <a:ext cx="7766936" cy="1646302"/>
          </a:xfrm>
        </p:spPr>
        <p:txBody>
          <a:bodyPr/>
          <a:lstStyle/>
          <a:p>
            <a:r>
              <a:rPr lang="hu-HU" dirty="0"/>
              <a:t>Open Access Publishing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745" y="3231026"/>
            <a:ext cx="9317421" cy="838389"/>
          </a:xfrm>
        </p:spPr>
        <p:txBody>
          <a:bodyPr>
            <a:noAutofit/>
          </a:bodyPr>
          <a:lstStyle/>
          <a:p>
            <a:r>
              <a:rPr lang="hu-HU" sz="2800" dirty="0"/>
              <a:t>EIS-programme in Hungary </a:t>
            </a:r>
            <a:r>
              <a:rPr lang="hu-HU" sz="2800" dirty="0" err="1"/>
              <a:t>with</a:t>
            </a:r>
            <a:r>
              <a:rPr lang="hu-HU" sz="2800" dirty="0"/>
              <a:t> Pázmány University</a:t>
            </a:r>
          </a:p>
        </p:txBody>
      </p:sp>
      <p:sp>
        <p:nvSpPr>
          <p:cNvPr id="4" name="Téglalap 3"/>
          <p:cNvSpPr/>
          <p:nvPr/>
        </p:nvSpPr>
        <p:spPr>
          <a:xfrm>
            <a:off x="2180897" y="430589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>
                <a:hlinkClick r:id="rId2"/>
              </a:rPr>
              <a:t>EIS homepage</a:t>
            </a:r>
            <a:endParaRPr lang="hu-HU" dirty="0"/>
          </a:p>
          <a:p>
            <a:endParaRPr lang="hu-HU" dirty="0"/>
          </a:p>
          <a:p>
            <a:r>
              <a:rPr lang="hu-HU" dirty="0"/>
              <a:t>Open Access </a:t>
            </a:r>
            <a:r>
              <a:rPr lang="hu-HU" dirty="0" err="1"/>
              <a:t>Agreements</a:t>
            </a:r>
            <a:endParaRPr lang="hu-HU" dirty="0"/>
          </a:p>
          <a:p>
            <a:r>
              <a:rPr lang="hu-HU" dirty="0">
                <a:hlinkClick r:id="rId2"/>
              </a:rPr>
              <a:t>http://www.eisz.mtak.hu/index.php/en</a:t>
            </a:r>
            <a:r>
              <a:rPr lang="hu-HU" dirty="0"/>
              <a:t> </a:t>
            </a:r>
          </a:p>
        </p:txBody>
      </p:sp>
      <p:sp>
        <p:nvSpPr>
          <p:cNvPr id="5" name="Téglalap 4"/>
          <p:cNvSpPr/>
          <p:nvPr/>
        </p:nvSpPr>
        <p:spPr>
          <a:xfrm>
            <a:off x="6910553" y="6121076"/>
            <a:ext cx="456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2021,  Anikó Dudás </a:t>
            </a:r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1514666" cy="1320800"/>
          </a:xfrm>
        </p:spPr>
        <p:txBody>
          <a:bodyPr/>
          <a:lstStyle/>
          <a:p>
            <a:r>
              <a:rPr lang="hu-HU" dirty="0"/>
              <a:t>Open Access </a:t>
            </a:r>
            <a:r>
              <a:rPr lang="hu-HU" u="sng" dirty="0" err="1">
                <a:hlinkClick r:id="rId2"/>
              </a:rPr>
              <a:t>webina</a:t>
            </a:r>
            <a:r>
              <a:rPr lang="hu-HU" u="sng" dirty="0" err="1"/>
              <a:t>rs</a:t>
            </a:r>
            <a:r>
              <a:rPr lang="hu-HU" dirty="0"/>
              <a:t> – </a:t>
            </a:r>
            <a:r>
              <a:rPr lang="hu-HU" dirty="0" err="1"/>
              <a:t>organized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publishers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677333" y="2056326"/>
            <a:ext cx="94756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Article submission</a:t>
            </a:r>
          </a:p>
          <a:p>
            <a:r>
              <a:rPr lang="en-US" dirty="0">
                <a:solidFill>
                  <a:schemeClr val="bg1"/>
                </a:solidFill>
              </a:rPr>
              <a:t>Submitting your manuscript for OA publication involves a series of processes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8" name="Picture 4" descr="OA Submission Process Updat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3" y="3389758"/>
            <a:ext cx="10404000" cy="184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hu-HU" altLang="hu-H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249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Webinars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researchers</a:t>
            </a:r>
            <a:r>
              <a:rPr lang="hu-HU" dirty="0"/>
              <a:t> in Hungary 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half" idx="1"/>
          </p:nvPr>
        </p:nvSpPr>
        <p:spPr>
          <a:xfrm>
            <a:off x="677334" y="1941662"/>
            <a:ext cx="4184035" cy="534937"/>
          </a:xfrm>
        </p:spPr>
        <p:txBody>
          <a:bodyPr>
            <a:normAutofit lnSpcReduction="10000"/>
          </a:bodyPr>
          <a:lstStyle/>
          <a:p>
            <a:pPr lvl="0"/>
            <a:r>
              <a:rPr lang="hu-HU" sz="2800" dirty="0" err="1">
                <a:hlinkClick r:id="rId3"/>
              </a:rPr>
              <a:t>Elsevier</a:t>
            </a:r>
            <a:endParaRPr lang="hu-HU" sz="2800" dirty="0"/>
          </a:p>
          <a:p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sz="half" idx="2"/>
          </p:nvPr>
        </p:nvSpPr>
        <p:spPr>
          <a:xfrm>
            <a:off x="5089968" y="1941662"/>
            <a:ext cx="4184034" cy="1181323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b="1" dirty="0"/>
              <a:t>How to write a research paper?</a:t>
            </a:r>
            <a:r>
              <a:rPr lang="hu-HU" sz="2400" b="1" dirty="0"/>
              <a:t> 13 </a:t>
            </a:r>
            <a:r>
              <a:rPr lang="hu-HU" sz="2400" b="1" dirty="0" err="1"/>
              <a:t>Apr</a:t>
            </a:r>
            <a:r>
              <a:rPr lang="hu-HU" sz="2400" b="1" dirty="0"/>
              <a:t>. 10:00-11:15</a:t>
            </a:r>
            <a:endParaRPr lang="hu-HU" sz="2400" dirty="0"/>
          </a:p>
          <a:p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861934" y="3541535"/>
            <a:ext cx="477773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hlinkClick r:id="rId4"/>
              </a:rPr>
              <a:t>EIS homepage - In English</a:t>
            </a:r>
            <a:r>
              <a:rPr lang="hu-HU" sz="2800" dirty="0"/>
              <a:t> </a:t>
            </a:r>
          </a:p>
          <a:p>
            <a:r>
              <a:rPr lang="hu-HU" sz="2800" dirty="0"/>
              <a:t>Open Access </a:t>
            </a:r>
            <a:r>
              <a:rPr lang="hu-HU" sz="2800" dirty="0" err="1"/>
              <a:t>Agreements</a:t>
            </a:r>
            <a:endParaRPr lang="hu-HU" sz="2800" dirty="0"/>
          </a:p>
          <a:p>
            <a:r>
              <a:rPr lang="hu-HU" sz="1400" dirty="0">
                <a:hlinkClick r:id="rId4"/>
              </a:rPr>
              <a:t>http://www.eisz.mtak.hu/index.php/en</a:t>
            </a:r>
            <a:r>
              <a:rPr lang="hu-HU" sz="1400" dirty="0"/>
              <a:t> 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5674200" y="4801645"/>
            <a:ext cx="3142207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EIS </a:t>
            </a:r>
            <a:r>
              <a:rPr lang="hu-HU"/>
              <a:t>– homepage </a:t>
            </a:r>
            <a:r>
              <a:rPr lang="hu-HU" dirty="0"/>
              <a:t>in </a:t>
            </a:r>
            <a:r>
              <a:rPr lang="hu-HU" dirty="0" err="1"/>
              <a:t>Hungarian</a:t>
            </a:r>
            <a:endParaRPr lang="hu-HU" dirty="0"/>
          </a:p>
          <a:p>
            <a:endParaRPr lang="hu-HU" dirty="0"/>
          </a:p>
          <a:p>
            <a:r>
              <a:rPr lang="hu-HU" sz="1200" dirty="0">
                <a:hlinkClick r:id="rId5"/>
              </a:rPr>
              <a:t>http://www.eisz.mtak.hu</a:t>
            </a:r>
            <a:endParaRPr lang="hu-HU" sz="1200" dirty="0"/>
          </a:p>
          <a:p>
            <a:endParaRPr lang="hu-HU" dirty="0"/>
          </a:p>
          <a:p>
            <a:r>
              <a:rPr lang="hu-HU"/>
              <a:t>News, </a:t>
            </a:r>
            <a:r>
              <a:rPr lang="hu-HU" dirty="0" err="1"/>
              <a:t>details</a:t>
            </a:r>
            <a:r>
              <a:rPr lang="hu-HU" dirty="0"/>
              <a:t>, </a:t>
            </a:r>
            <a:r>
              <a:rPr lang="hu-HU" dirty="0" err="1"/>
              <a:t>links</a:t>
            </a:r>
            <a:r>
              <a:rPr lang="hu-HU" dirty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37479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/>
              <a:t>Further reading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1"/>
          </p:nvPr>
        </p:nvSpPr>
        <p:spPr>
          <a:xfrm>
            <a:off x="677334" y="1941662"/>
            <a:ext cx="9223411" cy="3655097"/>
          </a:xfrm>
        </p:spPr>
        <p:txBody>
          <a:bodyPr>
            <a:normAutofit/>
          </a:bodyPr>
          <a:lstStyle/>
          <a:p>
            <a:pPr lvl="0"/>
            <a:r>
              <a:rPr lang="hu-HU" sz="2800" dirty="0" err="1"/>
              <a:t>What</a:t>
            </a:r>
            <a:r>
              <a:rPr lang="hu-HU" sz="2800" dirty="0"/>
              <a:t> is Open Access?</a:t>
            </a:r>
          </a:p>
          <a:p>
            <a:pPr marL="0" indent="0">
              <a:buNone/>
            </a:pPr>
            <a:r>
              <a:rPr lang="en-US" sz="1400" b="1" dirty="0">
                <a:hlinkClick r:id="rId3"/>
              </a:rPr>
              <a:t>https://www.openaccess.nl/en/</a:t>
            </a:r>
            <a:endParaRPr lang="hu-HU" sz="1400" b="1" dirty="0"/>
          </a:p>
          <a:p>
            <a:pPr marL="0" lvl="0" indent="0">
              <a:buNone/>
            </a:pPr>
            <a:endParaRPr lang="hu-HU" sz="2800" dirty="0"/>
          </a:p>
          <a:p>
            <a:pPr lvl="0"/>
            <a:r>
              <a:rPr lang="hu-HU" sz="2800" dirty="0"/>
              <a:t>Peter </a:t>
            </a:r>
            <a:r>
              <a:rPr lang="hu-HU" sz="2800" dirty="0" err="1"/>
              <a:t>Suber</a:t>
            </a:r>
            <a:r>
              <a:rPr lang="hu-HU" sz="2800" dirty="0"/>
              <a:t>: </a:t>
            </a:r>
            <a:r>
              <a:rPr lang="en-US" sz="2800" b="1" dirty="0"/>
              <a:t>A Very Brief Introduction to Open Access</a:t>
            </a:r>
            <a:endParaRPr lang="hu-HU" sz="2800" b="1" dirty="0"/>
          </a:p>
          <a:p>
            <a:pPr marL="0" lvl="0" indent="0">
              <a:buNone/>
            </a:pPr>
            <a:r>
              <a:rPr lang="hu-HU" sz="1400" dirty="0">
                <a:hlinkClick r:id="rId4"/>
              </a:rPr>
              <a:t>http://legacy.earlham.edu/~peters/fos/brief.htm</a:t>
            </a:r>
            <a:r>
              <a:rPr lang="hu-HU" sz="1400" dirty="0"/>
              <a:t> </a:t>
            </a:r>
          </a:p>
          <a:p>
            <a:endParaRPr lang="hu-HU" dirty="0">
              <a:hlinkClick r:id="rId5"/>
            </a:endParaRPr>
          </a:p>
          <a:p>
            <a:pPr lvl="0"/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896461" y="5534633"/>
            <a:ext cx="47777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400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465" y="571938"/>
            <a:ext cx="3396155" cy="135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013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open access (OA)?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737873"/>
            <a:ext cx="9861513" cy="4489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Under the OA model, an article is</a:t>
            </a:r>
            <a:endParaRPr lang="hu-HU" sz="2800" dirty="0"/>
          </a:p>
          <a:p>
            <a:r>
              <a:rPr lang="en-US" sz="2800"/>
              <a:t>immediately made available </a:t>
            </a:r>
            <a:r>
              <a:rPr lang="en-US" sz="2800" dirty="0"/>
              <a:t>online when published</a:t>
            </a:r>
            <a:r>
              <a:rPr lang="en-US" sz="2800"/>
              <a:t>, </a:t>
            </a:r>
            <a:r>
              <a:rPr lang="hu-HU" sz="2800"/>
              <a:t>and</a:t>
            </a:r>
            <a:endParaRPr lang="hu-HU" sz="2800" dirty="0"/>
          </a:p>
          <a:p>
            <a:r>
              <a:rPr lang="en-US" sz="2800"/>
              <a:t>free </a:t>
            </a:r>
            <a:r>
              <a:rPr lang="en-US" sz="2800" dirty="0"/>
              <a:t>to read for anyone in the world, rather than only to subscribing readers or institutions. </a:t>
            </a:r>
            <a:endParaRPr lang="hu-HU" sz="2800" dirty="0"/>
          </a:p>
          <a:p>
            <a:r>
              <a:rPr lang="en-US" sz="2800" dirty="0"/>
              <a:t>The article is made available under a Creative Commons </a:t>
            </a:r>
            <a:r>
              <a:rPr lang="en-US" sz="2800"/>
              <a:t>CC-BY licen</a:t>
            </a:r>
            <a:r>
              <a:rPr lang="hu-HU" sz="2800"/>
              <a:t>c</a:t>
            </a:r>
            <a:r>
              <a:rPr lang="en-US" sz="2800"/>
              <a:t>e,</a:t>
            </a:r>
            <a:r>
              <a:rPr lang="hu-HU" sz="2800"/>
              <a:t> and</a:t>
            </a:r>
            <a:endParaRPr lang="hu-HU" sz="2800" dirty="0"/>
          </a:p>
          <a:p>
            <a:r>
              <a:rPr lang="hu-HU" sz="2800"/>
              <a:t>this CC-BY </a:t>
            </a:r>
            <a:r>
              <a:rPr lang="hu-HU" sz="2800" dirty="0"/>
              <a:t>licence </a:t>
            </a:r>
            <a:r>
              <a:rPr lang="en-US" sz="2800"/>
              <a:t>allows anyone </a:t>
            </a:r>
            <a:r>
              <a:rPr lang="en-US" sz="2800" dirty="0"/>
              <a:t>to reuse, share, or build upon </a:t>
            </a:r>
            <a:r>
              <a:rPr lang="en-US" sz="2800"/>
              <a:t>the work</a:t>
            </a:r>
            <a:r>
              <a:rPr lang="hu-HU" sz="2800"/>
              <a:t>.</a:t>
            </a:r>
            <a:endParaRPr lang="hu-HU" sz="2800" dirty="0"/>
          </a:p>
          <a:p>
            <a:endParaRPr lang="hu-HU" sz="2800" dirty="0"/>
          </a:p>
          <a:p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924" y="379411"/>
            <a:ext cx="3396155" cy="135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404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596841" cy="1251857"/>
          </a:xfrm>
        </p:spPr>
        <p:txBody>
          <a:bodyPr>
            <a:normAutofit fontScale="90000"/>
          </a:bodyPr>
          <a:lstStyle/>
          <a:p>
            <a:r>
              <a:rPr lang="hu-HU" dirty="0" err="1"/>
              <a:t>Advantages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researchers</a:t>
            </a:r>
            <a:r>
              <a:rPr lang="hu-HU" dirty="0"/>
              <a:t/>
            </a:r>
            <a:br>
              <a:rPr lang="hu-HU" dirty="0"/>
            </a:br>
            <a:r>
              <a:rPr lang="en-US" dirty="0"/>
              <a:t>OA </a:t>
            </a:r>
            <a:r>
              <a:rPr lang="hu-HU" dirty="0" err="1"/>
              <a:t>articles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…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674094"/>
              </p:ext>
            </p:extLst>
          </p:nvPr>
        </p:nvGraphicFramePr>
        <p:xfrm>
          <a:off x="851283" y="1861457"/>
          <a:ext cx="874372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églalap 2"/>
          <p:cNvSpPr/>
          <p:nvPr/>
        </p:nvSpPr>
        <p:spPr>
          <a:xfrm>
            <a:off x="1702178" y="5742894"/>
            <a:ext cx="80667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/>
              <a:t>Unfortunately</a:t>
            </a:r>
            <a:r>
              <a:rPr lang="hu-HU" dirty="0"/>
              <a:t>… </a:t>
            </a:r>
            <a:r>
              <a:rPr lang="hu-HU" dirty="0" err="1"/>
              <a:t>publishing</a:t>
            </a:r>
            <a:r>
              <a:rPr lang="hu-HU" dirty="0"/>
              <a:t> </a:t>
            </a:r>
            <a:r>
              <a:rPr lang="hu-HU" dirty="0" err="1"/>
              <a:t>under</a:t>
            </a:r>
            <a:r>
              <a:rPr lang="hu-HU" dirty="0"/>
              <a:t> Open </a:t>
            </a:r>
            <a:r>
              <a:rPr lang="hu-HU"/>
              <a:t>Access licence is </a:t>
            </a:r>
            <a:r>
              <a:rPr lang="hu-HU" dirty="0" err="1"/>
              <a:t>usually</a:t>
            </a:r>
            <a:r>
              <a:rPr lang="hu-HU" dirty="0"/>
              <a:t> </a:t>
            </a:r>
            <a:r>
              <a:rPr lang="hu-HU" dirty="0" err="1"/>
              <a:t>not</a:t>
            </a:r>
            <a:r>
              <a:rPr lang="hu-HU" dirty="0"/>
              <a:t> free, </a:t>
            </a:r>
          </a:p>
          <a:p>
            <a:pPr algn="ctr"/>
            <a:r>
              <a:rPr lang="hu-HU"/>
              <a:t>an </a:t>
            </a:r>
            <a:r>
              <a:rPr lang="hu-HU" dirty="0" err="1"/>
              <a:t>Article</a:t>
            </a:r>
            <a:r>
              <a:rPr lang="hu-HU" dirty="0"/>
              <a:t> </a:t>
            </a:r>
            <a:r>
              <a:rPr lang="hu-HU" dirty="0" err="1"/>
              <a:t>Processing</a:t>
            </a:r>
            <a:r>
              <a:rPr lang="hu-HU" dirty="0"/>
              <a:t> </a:t>
            </a:r>
            <a:r>
              <a:rPr lang="hu-HU" dirty="0" err="1"/>
              <a:t>Charge</a:t>
            </a:r>
            <a:r>
              <a:rPr lang="hu-HU" dirty="0"/>
              <a:t> (</a:t>
            </a:r>
            <a:r>
              <a:rPr lang="hu-HU"/>
              <a:t>APC) must be paid.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82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EIS - programme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623849"/>
            <a:ext cx="8596668" cy="4417514"/>
          </a:xfrm>
        </p:spPr>
        <p:txBody>
          <a:bodyPr>
            <a:noAutofit/>
          </a:bodyPr>
          <a:lstStyle/>
          <a:p>
            <a:r>
              <a:rPr lang="hu-HU" sz="2000" dirty="0"/>
              <a:t>PPCU is </a:t>
            </a:r>
            <a:r>
              <a:rPr lang="hu-HU" sz="2000"/>
              <a:t>a member institution </a:t>
            </a:r>
            <a:r>
              <a:rPr lang="hu-HU" sz="2000" dirty="0"/>
              <a:t>of EIS – </a:t>
            </a:r>
            <a:r>
              <a:rPr lang="hu-HU" sz="2000" dirty="0" err="1"/>
              <a:t>Electronic</a:t>
            </a:r>
            <a:r>
              <a:rPr lang="hu-HU" sz="2000" dirty="0"/>
              <a:t> </a:t>
            </a:r>
            <a:r>
              <a:rPr lang="hu-HU" sz="2000" dirty="0" err="1"/>
              <a:t>Information</a:t>
            </a:r>
            <a:r>
              <a:rPr lang="hu-HU" sz="2000" dirty="0"/>
              <a:t> Service – </a:t>
            </a:r>
            <a:r>
              <a:rPr lang="hu-HU" sz="2000" dirty="0" err="1"/>
              <a:t>Hungarian</a:t>
            </a:r>
            <a:r>
              <a:rPr lang="hu-HU" sz="2000" dirty="0"/>
              <a:t> </a:t>
            </a:r>
            <a:r>
              <a:rPr lang="hu-HU" sz="2000"/>
              <a:t>National Programme.</a:t>
            </a:r>
            <a:endParaRPr lang="hu-HU" sz="2000" dirty="0"/>
          </a:p>
          <a:p>
            <a:r>
              <a:rPr lang="hu-HU" sz="2000" dirty="0"/>
              <a:t>EIS - </a:t>
            </a:r>
            <a:r>
              <a:rPr lang="hu-HU" sz="2000" dirty="0" err="1"/>
              <a:t>its</a:t>
            </a:r>
            <a:r>
              <a:rPr lang="hu-HU" sz="2000" dirty="0"/>
              <a:t> </a:t>
            </a:r>
            <a:r>
              <a:rPr lang="hu-HU" sz="2000" dirty="0" err="1"/>
              <a:t>mission</a:t>
            </a:r>
            <a:r>
              <a:rPr lang="hu-HU" sz="2000" dirty="0"/>
              <a:t> is </a:t>
            </a:r>
            <a:r>
              <a:rPr lang="hu-HU" sz="2000" dirty="0" err="1"/>
              <a:t>to</a:t>
            </a:r>
            <a:r>
              <a:rPr lang="hu-HU" sz="2000" dirty="0"/>
              <a:t> </a:t>
            </a:r>
            <a:r>
              <a:rPr lang="en-US" sz="2000" dirty="0"/>
              <a:t>purchase and make available essential electronic information resources for higher education and scientific research.</a:t>
            </a:r>
            <a:endParaRPr lang="hu-HU" sz="2000" dirty="0"/>
          </a:p>
          <a:p>
            <a:r>
              <a:rPr lang="hu-HU" sz="2000" i="1" dirty="0"/>
              <a:t>Read and </a:t>
            </a:r>
            <a:r>
              <a:rPr lang="hu-HU" sz="2000" i="1" dirty="0" err="1"/>
              <a:t>Publish</a:t>
            </a:r>
            <a:r>
              <a:rPr lang="hu-HU" sz="2000" i="1" dirty="0"/>
              <a:t> </a:t>
            </a:r>
            <a:r>
              <a:rPr lang="hu-HU" sz="2000" err="1"/>
              <a:t>agreements</a:t>
            </a:r>
            <a:r>
              <a:rPr lang="hu-HU" sz="2000"/>
              <a:t> </a:t>
            </a:r>
            <a:r>
              <a:rPr lang="en-US" sz="2000"/>
              <a:t>cover </a:t>
            </a:r>
            <a:r>
              <a:rPr lang="en-US" sz="2000" dirty="0"/>
              <a:t>APC</a:t>
            </a:r>
            <a:r>
              <a:rPr lang="hu-HU" sz="2000" dirty="0"/>
              <a:t> (</a:t>
            </a:r>
            <a:r>
              <a:rPr lang="hu-HU" sz="2000" dirty="0" err="1"/>
              <a:t>Article</a:t>
            </a:r>
            <a:r>
              <a:rPr lang="hu-HU" sz="2000" dirty="0"/>
              <a:t> </a:t>
            </a:r>
            <a:r>
              <a:rPr lang="hu-HU" sz="2000" dirty="0" err="1"/>
              <a:t>Processing</a:t>
            </a:r>
            <a:r>
              <a:rPr lang="hu-HU" sz="2000" dirty="0"/>
              <a:t> </a:t>
            </a:r>
            <a:r>
              <a:rPr lang="hu-HU" sz="2000" dirty="0" err="1"/>
              <a:t>Charge</a:t>
            </a:r>
            <a:r>
              <a:rPr lang="hu-HU" sz="2000" dirty="0"/>
              <a:t>) </a:t>
            </a:r>
            <a:r>
              <a:rPr lang="en-US" sz="2000" dirty="0"/>
              <a:t>costs </a:t>
            </a:r>
            <a:r>
              <a:rPr lang="hu-HU" sz="2000" dirty="0" err="1"/>
              <a:t>for</a:t>
            </a:r>
            <a:r>
              <a:rPr lang="hu-HU" sz="2000" dirty="0"/>
              <a:t> </a:t>
            </a:r>
            <a:r>
              <a:rPr lang="hu-HU" sz="2000" dirty="0" err="1"/>
              <a:t>authors</a:t>
            </a:r>
            <a:r>
              <a:rPr lang="hu-HU" sz="2000" dirty="0"/>
              <a:t> </a:t>
            </a:r>
            <a:r>
              <a:rPr lang="hu-HU" sz="2000" dirty="0" err="1"/>
              <a:t>affiliated</a:t>
            </a:r>
            <a:r>
              <a:rPr lang="hu-HU" sz="2000" dirty="0"/>
              <a:t> </a:t>
            </a:r>
            <a:r>
              <a:rPr lang="hu-HU" sz="2000" dirty="0" err="1"/>
              <a:t>with</a:t>
            </a:r>
            <a:r>
              <a:rPr lang="hu-HU" sz="2000" dirty="0"/>
              <a:t> </a:t>
            </a:r>
            <a:r>
              <a:rPr lang="hu-HU" sz="2000" dirty="0" err="1"/>
              <a:t>the</a:t>
            </a:r>
            <a:r>
              <a:rPr lang="hu-HU" sz="2000" dirty="0"/>
              <a:t> </a:t>
            </a:r>
            <a:r>
              <a:rPr lang="hu-HU" sz="2000" err="1"/>
              <a:t>participating</a:t>
            </a:r>
            <a:r>
              <a:rPr lang="hu-HU" sz="2000"/>
              <a:t> institutions.</a:t>
            </a:r>
            <a:endParaRPr lang="hu-HU" sz="2000" dirty="0"/>
          </a:p>
          <a:p>
            <a:endParaRPr lang="hu-HU" sz="2000" dirty="0"/>
          </a:p>
          <a:p>
            <a:r>
              <a:rPr lang="en-US" sz="2000" dirty="0" err="1"/>
              <a:t>Pázmány</a:t>
            </a:r>
            <a:r>
              <a:rPr lang="en-US" sz="2000" dirty="0"/>
              <a:t> </a:t>
            </a:r>
            <a:r>
              <a:rPr lang="en-US" sz="2000" dirty="0" err="1"/>
              <a:t>Péter</a:t>
            </a:r>
            <a:r>
              <a:rPr lang="en-US" sz="2000" dirty="0"/>
              <a:t> Catholic </a:t>
            </a:r>
            <a:r>
              <a:rPr lang="en-US" sz="2000"/>
              <a:t>University (</a:t>
            </a:r>
            <a:r>
              <a:rPr lang="en-US" sz="2000" dirty="0"/>
              <a:t>PPCU) is a </a:t>
            </a:r>
            <a:r>
              <a:rPr lang="hu-HU" sz="2000" dirty="0" err="1"/>
              <a:t>member</a:t>
            </a:r>
            <a:r>
              <a:rPr lang="hu-HU" sz="2000" dirty="0"/>
              <a:t> </a:t>
            </a:r>
            <a:r>
              <a:rPr lang="en-US" sz="2000"/>
              <a:t>of </a:t>
            </a:r>
            <a:r>
              <a:rPr lang="hu-HU" sz="2000"/>
              <a:t>EIS.</a:t>
            </a:r>
            <a:endParaRPr lang="hu-HU" sz="2000" dirty="0"/>
          </a:p>
          <a:p>
            <a:r>
              <a:rPr lang="hu-HU" sz="2000" dirty="0" err="1"/>
              <a:t>Thus</a:t>
            </a:r>
            <a:r>
              <a:rPr lang="hu-HU" sz="2000" dirty="0"/>
              <a:t> </a:t>
            </a:r>
            <a:r>
              <a:rPr lang="hu-HU" sz="2000" dirty="0" err="1"/>
              <a:t>our</a:t>
            </a:r>
            <a:r>
              <a:rPr lang="hu-HU" sz="2000" dirty="0"/>
              <a:t> </a:t>
            </a:r>
            <a:r>
              <a:rPr lang="hu-HU" sz="2000" dirty="0" err="1"/>
              <a:t>researchers</a:t>
            </a:r>
            <a:r>
              <a:rPr lang="hu-HU" sz="2000"/>
              <a:t>, incl. our PhD students, </a:t>
            </a:r>
            <a:r>
              <a:rPr lang="hu-HU" sz="2000" dirty="0" err="1"/>
              <a:t>are</a:t>
            </a:r>
            <a:r>
              <a:rPr lang="hu-HU" sz="2000" dirty="0"/>
              <a:t> </a:t>
            </a:r>
            <a:r>
              <a:rPr lang="hu-HU" sz="2000" dirty="0" err="1"/>
              <a:t>eligible</a:t>
            </a:r>
            <a:r>
              <a:rPr lang="hu-HU" sz="2000" dirty="0"/>
              <a:t> </a:t>
            </a:r>
            <a:r>
              <a:rPr lang="hu-HU" sz="2000" dirty="0" err="1"/>
              <a:t>authors</a:t>
            </a:r>
            <a:r>
              <a:rPr lang="hu-HU" sz="2000" dirty="0"/>
              <a:t> </a:t>
            </a:r>
            <a:r>
              <a:rPr lang="hu-HU" sz="2000" dirty="0" err="1"/>
              <a:t>to</a:t>
            </a:r>
            <a:r>
              <a:rPr lang="hu-HU" sz="2000" dirty="0"/>
              <a:t> benefit </a:t>
            </a:r>
            <a:r>
              <a:rPr lang="hu-HU" sz="2000" dirty="0" err="1"/>
              <a:t>from</a:t>
            </a:r>
            <a:r>
              <a:rPr lang="hu-HU" sz="2000" dirty="0"/>
              <a:t> EIS </a:t>
            </a:r>
            <a:r>
              <a:rPr lang="hu-HU" sz="2000" dirty="0" err="1"/>
              <a:t>agreements</a:t>
            </a:r>
            <a:r>
              <a:rPr lang="hu-H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736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/>
              <a:t>How</a:t>
            </a:r>
            <a:r>
              <a:rPr lang="hu-HU" b="1" dirty="0"/>
              <a:t> </a:t>
            </a:r>
            <a:r>
              <a:rPr lang="hu-HU" b="1" dirty="0" err="1"/>
              <a:t>to</a:t>
            </a:r>
            <a:r>
              <a:rPr lang="hu-HU" b="1" dirty="0"/>
              <a:t> </a:t>
            </a:r>
            <a:r>
              <a:rPr lang="hu-HU" b="1" dirty="0" err="1"/>
              <a:t>publish</a:t>
            </a:r>
            <a:r>
              <a:rPr lang="hu-HU" b="1" dirty="0"/>
              <a:t> </a:t>
            </a:r>
            <a:r>
              <a:rPr lang="hu-HU" b="1" err="1"/>
              <a:t>without</a:t>
            </a:r>
            <a:r>
              <a:rPr lang="hu-HU" b="1"/>
              <a:t> APC</a:t>
            </a:r>
            <a:r>
              <a:rPr lang="en-US" b="1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545021"/>
            <a:ext cx="9838266" cy="4635062"/>
          </a:xfrm>
        </p:spPr>
        <p:txBody>
          <a:bodyPr>
            <a:normAutofit lnSpcReduction="10000"/>
          </a:bodyPr>
          <a:lstStyle/>
          <a:p>
            <a:r>
              <a:rPr lang="hu-HU" sz="2200" dirty="0" err="1"/>
              <a:t>If</a:t>
            </a:r>
            <a:r>
              <a:rPr lang="hu-HU" sz="2200" dirty="0"/>
              <a:t> </a:t>
            </a:r>
            <a:r>
              <a:rPr lang="hu-HU" sz="2200" err="1"/>
              <a:t>your</a:t>
            </a:r>
            <a:r>
              <a:rPr lang="hu-HU" sz="2200"/>
              <a:t> university </a:t>
            </a:r>
            <a:r>
              <a:rPr lang="hu-HU" sz="2200" dirty="0"/>
              <a:t>has </a:t>
            </a:r>
            <a:r>
              <a:rPr lang="hu-HU" sz="2200" dirty="0" err="1"/>
              <a:t>arranged</a:t>
            </a:r>
            <a:r>
              <a:rPr lang="hu-HU" sz="2200" dirty="0"/>
              <a:t> a </a:t>
            </a:r>
            <a:r>
              <a:rPr lang="hu-HU" sz="2200" dirty="0" err="1"/>
              <a:t>deal</a:t>
            </a:r>
            <a:r>
              <a:rPr lang="hu-HU" sz="2200" dirty="0"/>
              <a:t> </a:t>
            </a:r>
            <a:r>
              <a:rPr lang="en-US" sz="2200"/>
              <a:t>that allow</a:t>
            </a:r>
            <a:r>
              <a:rPr lang="hu-HU" sz="2200"/>
              <a:t>s</a:t>
            </a:r>
            <a:r>
              <a:rPr lang="en-US" sz="2200"/>
              <a:t> </a:t>
            </a:r>
            <a:r>
              <a:rPr lang="en-US" sz="2200" dirty="0"/>
              <a:t>for open access publishing (free of charge) for corresponding authors</a:t>
            </a:r>
            <a:r>
              <a:rPr lang="hu-HU" sz="2200" dirty="0"/>
              <a:t> </a:t>
            </a:r>
            <a:r>
              <a:rPr lang="hu-HU" sz="2200" dirty="0" err="1"/>
              <a:t>affiliated</a:t>
            </a:r>
            <a:r>
              <a:rPr lang="hu-HU" sz="2200" dirty="0"/>
              <a:t> </a:t>
            </a:r>
            <a:r>
              <a:rPr lang="hu-HU" sz="2200" err="1"/>
              <a:t>with</a:t>
            </a:r>
            <a:r>
              <a:rPr lang="hu-HU" sz="2200"/>
              <a:t> the university, then </a:t>
            </a:r>
            <a:r>
              <a:rPr lang="hu-HU" sz="2200" err="1"/>
              <a:t>you</a:t>
            </a:r>
            <a:r>
              <a:rPr lang="hu-HU" sz="2200"/>
              <a:t> do not have </a:t>
            </a:r>
            <a:r>
              <a:rPr lang="hu-HU" sz="2200" dirty="0" err="1"/>
              <a:t>to</a:t>
            </a:r>
            <a:r>
              <a:rPr lang="hu-HU" sz="2200" dirty="0"/>
              <a:t> </a:t>
            </a:r>
            <a:r>
              <a:rPr lang="hu-HU" sz="2200" err="1"/>
              <a:t>pay</a:t>
            </a:r>
            <a:r>
              <a:rPr lang="hu-HU" sz="2200"/>
              <a:t> the APC</a:t>
            </a:r>
            <a:r>
              <a:rPr lang="hu-HU" sz="2200" dirty="0"/>
              <a:t>.</a:t>
            </a:r>
            <a:endParaRPr lang="en-US" sz="2200" dirty="0"/>
          </a:p>
          <a:p>
            <a:r>
              <a:rPr lang="hu-HU" sz="2200" i="1" dirty="0"/>
              <a:t>Read and </a:t>
            </a:r>
            <a:r>
              <a:rPr lang="hu-HU" sz="2200" i="1" dirty="0" err="1"/>
              <a:t>Publish</a:t>
            </a:r>
            <a:r>
              <a:rPr lang="hu-HU" sz="2200" i="1" dirty="0"/>
              <a:t> </a:t>
            </a:r>
            <a:r>
              <a:rPr lang="en-US" sz="2200" dirty="0"/>
              <a:t>agreements cover </a:t>
            </a:r>
            <a:r>
              <a:rPr lang="en-US" sz="2200"/>
              <a:t>the cost</a:t>
            </a:r>
            <a:r>
              <a:rPr lang="hu-HU" sz="2200"/>
              <a:t>s</a:t>
            </a:r>
            <a:r>
              <a:rPr lang="en-US" sz="2200"/>
              <a:t> </a:t>
            </a:r>
            <a:r>
              <a:rPr lang="en-US" sz="2200" dirty="0"/>
              <a:t>of publishing in the journals included in the agreements.</a:t>
            </a:r>
            <a:endParaRPr lang="hu-HU" sz="2200" dirty="0"/>
          </a:p>
          <a:p>
            <a:endParaRPr lang="hu-HU" sz="2200" dirty="0"/>
          </a:p>
          <a:p>
            <a:r>
              <a:rPr lang="en-US" sz="2200" b="1" dirty="0"/>
              <a:t>Article Processing </a:t>
            </a:r>
            <a:r>
              <a:rPr lang="en-US" sz="2200" b="1"/>
              <a:t>Charges (APCs): </a:t>
            </a:r>
            <a:r>
              <a:rPr lang="en-US" sz="2200" dirty="0"/>
              <a:t>Not all of the journals </a:t>
            </a:r>
            <a:r>
              <a:rPr lang="en-US" sz="2200"/>
              <a:t>in </a:t>
            </a:r>
            <a:r>
              <a:rPr lang="hu-HU" sz="2200"/>
              <a:t>the </a:t>
            </a:r>
            <a:r>
              <a:rPr lang="en-US" sz="2200"/>
              <a:t>agreements </a:t>
            </a:r>
            <a:r>
              <a:rPr lang="en-US" sz="2200" dirty="0"/>
              <a:t>allow for fully open access publishing</a:t>
            </a:r>
            <a:r>
              <a:rPr lang="hu-HU" sz="2200" dirty="0"/>
              <a:t>!</a:t>
            </a:r>
          </a:p>
          <a:p>
            <a:endParaRPr lang="hu-HU" sz="2200" dirty="0"/>
          </a:p>
          <a:p>
            <a:r>
              <a:rPr lang="hu-HU" sz="2200" dirty="0" err="1"/>
              <a:t>Check</a:t>
            </a:r>
            <a:r>
              <a:rPr lang="hu-HU" sz="2200" dirty="0"/>
              <a:t> </a:t>
            </a:r>
            <a:r>
              <a:rPr lang="hu-HU" sz="2200" err="1"/>
              <a:t>for</a:t>
            </a:r>
            <a:r>
              <a:rPr lang="hu-HU" sz="2200"/>
              <a:t> databases PPCU subscribes to </a:t>
            </a:r>
            <a:r>
              <a:rPr lang="hu-HU" sz="2200" dirty="0" err="1"/>
              <a:t>under</a:t>
            </a:r>
            <a:r>
              <a:rPr lang="hu-HU" sz="2200" dirty="0"/>
              <a:t> </a:t>
            </a:r>
            <a:r>
              <a:rPr lang="hu-HU" sz="2200" b="1" dirty="0">
                <a:hlinkClick r:id="rId2" tooltip="Open Access agreements"/>
              </a:rPr>
              <a:t>Open Access </a:t>
            </a:r>
            <a:r>
              <a:rPr lang="hu-HU" sz="2200" b="1" dirty="0" err="1">
                <a:hlinkClick r:id="rId2" tooltip="Open Access agreements"/>
              </a:rPr>
              <a:t>agreements</a:t>
            </a:r>
            <a:r>
              <a:rPr lang="hu-HU" sz="2200" b="1" dirty="0"/>
              <a:t> </a:t>
            </a:r>
          </a:p>
          <a:p>
            <a:r>
              <a:rPr lang="hu-HU" sz="2200" b="1" err="1"/>
              <a:t>Check</a:t>
            </a:r>
            <a:r>
              <a:rPr lang="hu-HU" sz="2200" b="1"/>
              <a:t> </a:t>
            </a:r>
            <a:r>
              <a:rPr lang="hu-HU" sz="2200"/>
              <a:t>OA title </a:t>
            </a:r>
            <a:r>
              <a:rPr lang="hu-HU" sz="2200" err="1"/>
              <a:t>lists</a:t>
            </a:r>
            <a:r>
              <a:rPr lang="hu-HU" sz="2200"/>
              <a:t> provided </a:t>
            </a:r>
            <a:r>
              <a:rPr lang="hu-HU" sz="2200" err="1"/>
              <a:t>by</a:t>
            </a:r>
            <a:r>
              <a:rPr lang="hu-HU" sz="2200"/>
              <a:t> the EIS office </a:t>
            </a:r>
            <a:r>
              <a:rPr lang="en-US" sz="2200"/>
              <a:t> </a:t>
            </a:r>
            <a:endParaRPr lang="hu-HU" sz="2200" dirty="0"/>
          </a:p>
          <a:p>
            <a:pPr marL="0" indent="0">
              <a:buNone/>
            </a:pPr>
            <a:r>
              <a:rPr lang="en-US" sz="2200" b="1" dirty="0"/>
              <a:t> </a:t>
            </a:r>
            <a:r>
              <a:rPr lang="en-US" sz="2200" b="1" dirty="0">
                <a:hlinkClick r:id="rId3"/>
              </a:rPr>
              <a:t>http://eisz.mtak.hu/index.php/en</a:t>
            </a:r>
            <a:r>
              <a:rPr lang="hu-HU" sz="2200" b="1" dirty="0"/>
              <a:t> </a:t>
            </a:r>
            <a:endParaRPr lang="hu-HU" sz="2200" dirty="0"/>
          </a:p>
          <a:p>
            <a:endParaRPr lang="hu-HU" sz="28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6607" y="379411"/>
            <a:ext cx="2253748" cy="90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426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8124"/>
          </a:xfrm>
        </p:spPr>
        <p:txBody>
          <a:bodyPr/>
          <a:lstStyle/>
          <a:p>
            <a:r>
              <a:rPr lang="hu-HU" dirty="0" err="1"/>
              <a:t>Requirements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free OA-</a:t>
            </a:r>
            <a:r>
              <a:rPr lang="hu-HU" dirty="0" err="1"/>
              <a:t>publishing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315466"/>
              </p:ext>
            </p:extLst>
          </p:nvPr>
        </p:nvGraphicFramePr>
        <p:xfrm>
          <a:off x="677862" y="1781503"/>
          <a:ext cx="10105752" cy="4260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5614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518089" y="460177"/>
            <a:ext cx="10833083" cy="864126"/>
          </a:xfrm>
        </p:spPr>
        <p:txBody>
          <a:bodyPr>
            <a:normAutofit/>
          </a:bodyPr>
          <a:lstStyle/>
          <a:p>
            <a:r>
              <a:rPr lang="hu-HU" dirty="0" err="1"/>
              <a:t>Publishers</a:t>
            </a:r>
            <a:r>
              <a:rPr lang="hu-HU" dirty="0"/>
              <a:t> – EIS – PPCU - Open Access </a:t>
            </a:r>
            <a:r>
              <a:rPr lang="hu-HU" dirty="0" err="1"/>
              <a:t>agreements</a:t>
            </a:r>
            <a:endParaRPr lang="hu-HU" dirty="0"/>
          </a:p>
        </p:txBody>
      </p:sp>
      <p:graphicFrame>
        <p:nvGraphicFramePr>
          <p:cNvPr id="2" name="Tartalom helye 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26814241"/>
              </p:ext>
            </p:extLst>
          </p:nvPr>
        </p:nvGraphicFramePr>
        <p:xfrm>
          <a:off x="675745" y="3099852"/>
          <a:ext cx="4185623" cy="3304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Tartalom helye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74502296"/>
              </p:ext>
            </p:extLst>
          </p:nvPr>
        </p:nvGraphicFramePr>
        <p:xfrm>
          <a:off x="5130589" y="3241741"/>
          <a:ext cx="5837120" cy="3304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991800882"/>
              </p:ext>
            </p:extLst>
          </p:nvPr>
        </p:nvGraphicFramePr>
        <p:xfrm>
          <a:off x="675745" y="1324303"/>
          <a:ext cx="8909689" cy="1239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2" name="Szövegdoboz 11"/>
          <p:cNvSpPr txBox="1"/>
          <p:nvPr/>
        </p:nvSpPr>
        <p:spPr>
          <a:xfrm>
            <a:off x="3194237" y="2462506"/>
            <a:ext cx="4456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hlinkClick r:id="rId18"/>
              </a:rPr>
              <a:t>EIS - In English</a:t>
            </a:r>
            <a:r>
              <a:rPr lang="hu-HU" dirty="0"/>
              <a:t> - Open Access </a:t>
            </a:r>
            <a:r>
              <a:rPr lang="hu-HU" dirty="0" err="1"/>
              <a:t>Agreements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30817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0492" y="102183"/>
            <a:ext cx="8596668" cy="1234966"/>
          </a:xfrm>
        </p:spPr>
        <p:txBody>
          <a:bodyPr/>
          <a:lstStyle/>
          <a:p>
            <a:r>
              <a:rPr lang="hu-HU" dirty="0" err="1"/>
              <a:t>Linguistics</a:t>
            </a:r>
            <a:r>
              <a:rPr lang="hu-HU" dirty="0"/>
              <a:t>…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544394060"/>
              </p:ext>
            </p:extLst>
          </p:nvPr>
        </p:nvGraphicFramePr>
        <p:xfrm>
          <a:off x="2031999" y="1497724"/>
          <a:ext cx="8136759" cy="4640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6260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Cambridge University Press – </a:t>
            </a:r>
            <a:br>
              <a:rPr lang="hu-HU" dirty="0"/>
            </a:br>
            <a:r>
              <a:rPr lang="hu-HU" dirty="0"/>
              <a:t>OA </a:t>
            </a:r>
            <a:r>
              <a:rPr lang="hu-HU" dirty="0" smtClean="0"/>
              <a:t>Publishing</a:t>
            </a:r>
            <a:endParaRPr lang="hu-HU" dirty="0"/>
          </a:p>
        </p:txBody>
      </p:sp>
      <p:graphicFrame>
        <p:nvGraphicFramePr>
          <p:cNvPr id="3" name="Diagram 2">
            <a:hlinkClick r:id="rId3"/>
          </p:cNvPr>
          <p:cNvGraphicFramePr/>
          <p:nvPr>
            <p:extLst>
              <p:ext uri="{D42A27DB-BD31-4B8C-83A1-F6EECF244321}">
                <p14:modId xmlns:p14="http://schemas.microsoft.com/office/powerpoint/2010/main" val="1697722053"/>
              </p:ext>
            </p:extLst>
          </p:nvPr>
        </p:nvGraphicFramePr>
        <p:xfrm>
          <a:off x="1273628" y="1930400"/>
          <a:ext cx="9013371" cy="4207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5686035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F6C1B812A1C85C48A15C3F8119B00DFE" ma:contentTypeVersion="14" ma:contentTypeDescription="Új dokumentum létrehozása." ma:contentTypeScope="" ma:versionID="32a45bb9c1dfc421096556dd141b962c">
  <xsd:schema xmlns:xsd="http://www.w3.org/2001/XMLSchema" xmlns:xs="http://www.w3.org/2001/XMLSchema" xmlns:p="http://schemas.microsoft.com/office/2006/metadata/properties" xmlns:ns3="ff745075-37fe-491d-b37f-ee31c7a3df7b" xmlns:ns4="fd212252-cf89-484c-abc4-0fb6c5d44f4b" targetNamespace="http://schemas.microsoft.com/office/2006/metadata/properties" ma:root="true" ma:fieldsID="737cac1337555574e6a9caa5804cc554" ns3:_="" ns4:_="">
    <xsd:import namespace="ff745075-37fe-491d-b37f-ee31c7a3df7b"/>
    <xsd:import namespace="fd212252-cf89-484c-abc4-0fb6c5d44f4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745075-37fe-491d-b37f-ee31c7a3df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212252-cf89-484c-abc4-0fb6c5d44f4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Megosztási tipp kivonat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6E4E95-3A8B-40BC-8D74-7976F15440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745075-37fe-491d-b37f-ee31c7a3df7b"/>
    <ds:schemaRef ds:uri="fd212252-cf89-484c-abc4-0fb6c5d44f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1E5C12-41A2-42F0-A5C9-849743ADFA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CA4348-02A2-4D0D-8272-8E3D2782647A}">
  <ds:schemaRefs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fd212252-cf89-484c-abc4-0fb6c5d44f4b"/>
    <ds:schemaRef ds:uri="ff745075-37fe-491d-b37f-ee31c7a3df7b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764</TotalTime>
  <Words>674</Words>
  <Application>Microsoft Office PowerPoint</Application>
  <PresentationFormat>Szélesvásznú</PresentationFormat>
  <Paragraphs>103</Paragraphs>
  <Slides>12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Fazetta</vt:lpstr>
      <vt:lpstr>Open Access Publishing</vt:lpstr>
      <vt:lpstr>What is open access (OA)?</vt:lpstr>
      <vt:lpstr>Advantages for researchers OA articles are…  </vt:lpstr>
      <vt:lpstr>EIS - programme</vt:lpstr>
      <vt:lpstr>How to publish without APC?</vt:lpstr>
      <vt:lpstr>Requirements for free OA-publishing</vt:lpstr>
      <vt:lpstr>Publishers – EIS – PPCU - Open Access agreements</vt:lpstr>
      <vt:lpstr>Linguistics…</vt:lpstr>
      <vt:lpstr>Cambridge University Press –  OA Publishing</vt:lpstr>
      <vt:lpstr>Open Access webinars – organized by publishers</vt:lpstr>
      <vt:lpstr>Webinars for researchers in Hungary </vt:lpstr>
      <vt:lpstr>Further reading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access publishing</dc:title>
  <dc:creator>aniko dudas</dc:creator>
  <cp:lastModifiedBy>Dudás Anikó</cp:lastModifiedBy>
  <cp:revision>39</cp:revision>
  <dcterms:created xsi:type="dcterms:W3CDTF">2021-03-29T10:34:57Z</dcterms:created>
  <dcterms:modified xsi:type="dcterms:W3CDTF">2022-03-25T18:08:39Z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0x010100F6C1B812A1C85C48A15C3F8119B00DFE</vt:lpwstr>
  </property>
</Properties>
</file>