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59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982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83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916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89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044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150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94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33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37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200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1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76D69-D994-4FBD-992D-6393C77B84C3}" type="datetimeFigureOut">
              <a:rPr lang="hu-HU" smtClean="0"/>
              <a:t>2022. 06. 13.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A67E-DF9F-4D1D-8B1B-BD21F609BA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338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ADT – távoli használat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169" y="3655079"/>
            <a:ext cx="7931063" cy="2783498"/>
          </a:xfrm>
          <a:prstGeom prst="rect">
            <a:avLst/>
          </a:prstGeom>
        </p:spPr>
      </p:pic>
      <p:sp>
        <p:nvSpPr>
          <p:cNvPr id="3" name="Ellipszis 2"/>
          <p:cNvSpPr/>
          <p:nvPr/>
        </p:nvSpPr>
        <p:spPr>
          <a:xfrm>
            <a:off x="7039628" y="3437482"/>
            <a:ext cx="1302707" cy="723834"/>
          </a:xfrm>
          <a:prstGeom prst="ellipse">
            <a:avLst/>
          </a:prstGeom>
          <a:solidFill>
            <a:srgbClr val="5B9BD5">
              <a:alpha val="12941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619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Bejelentkezés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45" y="1963412"/>
            <a:ext cx="7053995" cy="4351338"/>
          </a:xfrm>
          <a:prstGeom prst="rect">
            <a:avLst/>
          </a:prstGeom>
        </p:spPr>
      </p:pic>
      <p:pic>
        <p:nvPicPr>
          <p:cNvPr id="5" name="Tartalom hely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738" y="489743"/>
            <a:ext cx="3924300" cy="1076325"/>
          </a:xfrm>
          <a:prstGeom prst="rect">
            <a:avLst/>
          </a:prstGeom>
        </p:spPr>
      </p:pic>
      <p:sp>
        <p:nvSpPr>
          <p:cNvPr id="6" name="Ellipszis 5"/>
          <p:cNvSpPr/>
          <p:nvPr/>
        </p:nvSpPr>
        <p:spPr>
          <a:xfrm>
            <a:off x="6859181" y="1815306"/>
            <a:ext cx="1302707" cy="723834"/>
          </a:xfrm>
          <a:prstGeom prst="ellipse">
            <a:avLst/>
          </a:prstGeom>
          <a:solidFill>
            <a:srgbClr val="5B9BD5">
              <a:alpha val="12941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43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50" y="1166775"/>
            <a:ext cx="10058400" cy="4378170"/>
          </a:xfrm>
          <a:prstGeom prst="rect">
            <a:avLst/>
          </a:prstGeom>
        </p:spPr>
      </p:pic>
      <p:sp>
        <p:nvSpPr>
          <p:cNvPr id="3" name="Ellipszis 2"/>
          <p:cNvSpPr/>
          <p:nvPr/>
        </p:nvSpPr>
        <p:spPr>
          <a:xfrm>
            <a:off x="5649238" y="3657600"/>
            <a:ext cx="3294345" cy="804340"/>
          </a:xfrm>
          <a:prstGeom prst="ellipse">
            <a:avLst/>
          </a:prstGeom>
          <a:solidFill>
            <a:srgbClr val="FFFF66">
              <a:alpha val="32157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584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21" y="3582444"/>
            <a:ext cx="8613863" cy="2681136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61" y="224023"/>
            <a:ext cx="6429375" cy="3000375"/>
          </a:xfrm>
          <a:prstGeom prst="rect">
            <a:avLst/>
          </a:prstGeom>
        </p:spPr>
      </p:pic>
      <p:sp>
        <p:nvSpPr>
          <p:cNvPr id="4" name="Ellipszis 3"/>
          <p:cNvSpPr/>
          <p:nvPr/>
        </p:nvSpPr>
        <p:spPr>
          <a:xfrm>
            <a:off x="6577939" y="3356975"/>
            <a:ext cx="3294345" cy="804340"/>
          </a:xfrm>
          <a:prstGeom prst="ellipse">
            <a:avLst/>
          </a:prstGeom>
          <a:solidFill>
            <a:srgbClr val="FFFF66">
              <a:alpha val="32157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4040482" y="2091846"/>
            <a:ext cx="2022115" cy="3883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elé nyíl 7"/>
          <p:cNvSpPr/>
          <p:nvPr/>
        </p:nvSpPr>
        <p:spPr>
          <a:xfrm>
            <a:off x="3685432" y="660222"/>
            <a:ext cx="484632" cy="1753643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308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6C1B812A1C85C48A15C3F8119B00DFE" ma:contentTypeVersion="14" ma:contentTypeDescription="Új dokumentum létrehozása." ma:contentTypeScope="" ma:versionID="32a45bb9c1dfc421096556dd141b962c">
  <xsd:schema xmlns:xsd="http://www.w3.org/2001/XMLSchema" xmlns:xs="http://www.w3.org/2001/XMLSchema" xmlns:p="http://schemas.microsoft.com/office/2006/metadata/properties" xmlns:ns3="ff745075-37fe-491d-b37f-ee31c7a3df7b" xmlns:ns4="fd212252-cf89-484c-abc4-0fb6c5d44f4b" targetNamespace="http://schemas.microsoft.com/office/2006/metadata/properties" ma:root="true" ma:fieldsID="737cac1337555574e6a9caa5804cc554" ns3:_="" ns4:_="">
    <xsd:import namespace="ff745075-37fe-491d-b37f-ee31c7a3df7b"/>
    <xsd:import namespace="fd212252-cf89-484c-abc4-0fb6c5d44f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745075-37fe-491d-b37f-ee31c7a3df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12252-cf89-484c-abc4-0fb6c5d44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8752C-B02B-40A8-BCC7-8697EA9D64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428A3B-3FAA-4B65-99AA-0A872F0E31C3}">
  <ds:schemaRefs>
    <ds:schemaRef ds:uri="http://purl.org/dc/dcmitype/"/>
    <ds:schemaRef ds:uri="http://purl.org/dc/elements/1.1/"/>
    <ds:schemaRef ds:uri="http://schemas.microsoft.com/office/2006/metadata/properties"/>
    <ds:schemaRef ds:uri="fd212252-cf89-484c-abc4-0fb6c5d44f4b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f745075-37fe-491d-b37f-ee31c7a3df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1DEE7DC-705A-4076-B2C6-64ACDCE27B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745075-37fe-491d-b37f-ee31c7a3df7b"/>
    <ds:schemaRef ds:uri="fd212252-cf89-484c-abc4-0fb6c5d44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Szélesvásznú</PresentationFormat>
  <Paragraphs>2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ADT – távoli használat</vt:lpstr>
      <vt:lpstr>Bejelentkezés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ADT – távoli használat</dc:title>
  <dc:creator>Dudás Anikó</dc:creator>
  <cp:lastModifiedBy>Dudás Anikó</cp:lastModifiedBy>
  <cp:revision>3</cp:revision>
  <dcterms:created xsi:type="dcterms:W3CDTF">2022-05-24T10:36:11Z</dcterms:created>
  <dcterms:modified xsi:type="dcterms:W3CDTF">2022-06-13T11:11:45Z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0x010100F6C1B812A1C85C48A15C3F8119B00DFE</vt:lpwstr>
  </property>
</Properties>
</file>